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useoModerno ExtraBold"/>
      <p:bold r:id="rId14"/>
      <p:boldItalic r:id="rId15"/>
    </p:embeddedFont>
    <p:embeddedFont>
      <p:font typeface="MuseoModerno Medium"/>
      <p:regular r:id="rId16"/>
      <p:bold r:id="rId17"/>
      <p:italic r:id="rId18"/>
      <p:boldItalic r:id="rId19"/>
    </p:embeddedFont>
    <p:embeddedFont>
      <p:font typeface="Maven Pro SemiBold"/>
      <p:regular r:id="rId20"/>
      <p:bold r:id="rId21"/>
    </p:embeddedFont>
    <p:embeddedFont>
      <p:font typeface="Arimo"/>
      <p:regular r:id="rId22"/>
      <p:bold r:id="rId23"/>
      <p:italic r:id="rId24"/>
      <p:boldItalic r:id="rId25"/>
    </p:embeddedFont>
    <p:embeddedFont>
      <p:font typeface="MuseoModerno"/>
      <p:regular r:id="rId26"/>
      <p:bold r:id="rId27"/>
      <p:italic r:id="rId28"/>
      <p:boldItalic r:id="rId29"/>
    </p:embeddedFont>
    <p:embeddedFont>
      <p:font typeface="Hind"/>
      <p:regular r:id="rId30"/>
      <p:bold r:id="rId31"/>
    </p:embeddedFont>
    <p:embeddedFont>
      <p:font typeface="Maven Pro"/>
      <p:regular r:id="rId32"/>
      <p:bold r:id="rId33"/>
    </p:embeddedFont>
    <p:embeddedFont>
      <p:font typeface="Maven Pro Medium"/>
      <p:regular r:id="rId34"/>
      <p:bold r:id="rId35"/>
    </p:embeddedFont>
    <p:embeddedFont>
      <p:font typeface="Old Standard TT"/>
      <p:regular r:id="rId36"/>
      <p:bold r:id="rId37"/>
      <p:italic r:id="rId38"/>
    </p:embeddedFont>
    <p:embeddedFont>
      <p:font typeface="Comfortaa Medium"/>
      <p:regular r:id="rId39"/>
      <p:bold r:id="rId40"/>
    </p:embeddedFont>
    <p:embeddedFont>
      <p:font typeface="Comfortaa"/>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3" roundtripDataSignature="AMtx7mgdrGCuG2alUH9UUbY/h+fsbrzp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947CFEB-6DD2-43D4-AB35-AEAE8EA2451B}">
  <a:tblStyle styleId="{4947CFEB-6DD2-43D4-AB35-AEAE8EA2451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omfortaaMedium-bold.fntdata"/><Relationship Id="rId20" Type="http://schemas.openxmlformats.org/officeDocument/2006/relationships/font" Target="fonts/MavenProSemiBold-regular.fntdata"/><Relationship Id="rId42" Type="http://schemas.openxmlformats.org/officeDocument/2006/relationships/font" Target="fonts/Comfortaa-bold.fntdata"/><Relationship Id="rId41" Type="http://schemas.openxmlformats.org/officeDocument/2006/relationships/font" Target="fonts/Comfortaa-regular.fntdata"/><Relationship Id="rId22" Type="http://schemas.openxmlformats.org/officeDocument/2006/relationships/font" Target="fonts/Arimo-regular.fntdata"/><Relationship Id="rId21" Type="http://schemas.openxmlformats.org/officeDocument/2006/relationships/font" Target="fonts/MavenProSemiBold-bold.fntdata"/><Relationship Id="rId43" Type="http://customschemas.google.com/relationships/presentationmetadata" Target="metadata"/><Relationship Id="rId24" Type="http://schemas.openxmlformats.org/officeDocument/2006/relationships/font" Target="fonts/Arimo-italic.fntdata"/><Relationship Id="rId23" Type="http://schemas.openxmlformats.org/officeDocument/2006/relationships/font" Target="fonts/Arim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useoModerno-regular.fntdata"/><Relationship Id="rId25" Type="http://schemas.openxmlformats.org/officeDocument/2006/relationships/font" Target="fonts/Arimo-boldItalic.fntdata"/><Relationship Id="rId28" Type="http://schemas.openxmlformats.org/officeDocument/2006/relationships/font" Target="fonts/MuseoModerno-italic.fntdata"/><Relationship Id="rId27" Type="http://schemas.openxmlformats.org/officeDocument/2006/relationships/font" Target="fonts/MuseoModer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useoModern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ind-bold.fntdata"/><Relationship Id="rId30" Type="http://schemas.openxmlformats.org/officeDocument/2006/relationships/font" Target="fonts/Hind-regular.fntdata"/><Relationship Id="rId11" Type="http://schemas.openxmlformats.org/officeDocument/2006/relationships/slide" Target="slides/slide6.xml"/><Relationship Id="rId33" Type="http://schemas.openxmlformats.org/officeDocument/2006/relationships/font" Target="fonts/MavenPro-bold.fntdata"/><Relationship Id="rId10" Type="http://schemas.openxmlformats.org/officeDocument/2006/relationships/slide" Target="slides/slide5.xml"/><Relationship Id="rId32" Type="http://schemas.openxmlformats.org/officeDocument/2006/relationships/font" Target="fonts/MavenPro-regular.fntdata"/><Relationship Id="rId13" Type="http://schemas.openxmlformats.org/officeDocument/2006/relationships/slide" Target="slides/slide8.xml"/><Relationship Id="rId35" Type="http://schemas.openxmlformats.org/officeDocument/2006/relationships/font" Target="fonts/MavenProMedium-bold.fntdata"/><Relationship Id="rId12" Type="http://schemas.openxmlformats.org/officeDocument/2006/relationships/slide" Target="slides/slide7.xml"/><Relationship Id="rId34" Type="http://schemas.openxmlformats.org/officeDocument/2006/relationships/font" Target="fonts/MavenProMedium-regular.fntdata"/><Relationship Id="rId15" Type="http://schemas.openxmlformats.org/officeDocument/2006/relationships/font" Target="fonts/MuseoModernoExtraBold-boldItalic.fntdata"/><Relationship Id="rId37" Type="http://schemas.openxmlformats.org/officeDocument/2006/relationships/font" Target="fonts/OldStandardTT-bold.fntdata"/><Relationship Id="rId14" Type="http://schemas.openxmlformats.org/officeDocument/2006/relationships/font" Target="fonts/MuseoModernoExtraBold-bold.fntdata"/><Relationship Id="rId36" Type="http://schemas.openxmlformats.org/officeDocument/2006/relationships/font" Target="fonts/OldStandardTT-regular.fntdata"/><Relationship Id="rId17" Type="http://schemas.openxmlformats.org/officeDocument/2006/relationships/font" Target="fonts/MuseoModernoMedium-bold.fntdata"/><Relationship Id="rId39" Type="http://schemas.openxmlformats.org/officeDocument/2006/relationships/font" Target="fonts/ComfortaaMedium-regular.fntdata"/><Relationship Id="rId16" Type="http://schemas.openxmlformats.org/officeDocument/2006/relationships/font" Target="fonts/MuseoModernoMedium-regular.fntdata"/><Relationship Id="rId38" Type="http://schemas.openxmlformats.org/officeDocument/2006/relationships/font" Target="fonts/OldStandardTT-italic.fntdata"/><Relationship Id="rId19" Type="http://schemas.openxmlformats.org/officeDocument/2006/relationships/font" Target="fonts/MuseoModernoMedium-boldItalic.fntdata"/><Relationship Id="rId18" Type="http://schemas.openxmlformats.org/officeDocument/2006/relationships/font" Target="fonts/MuseoModernoMedium-italic.fntdata"/></Relationships>
</file>

<file path=ppt/media/image1.png>
</file>

<file path=ppt/media/image10.png>
</file>

<file path=ppt/media/image11.png>
</file>

<file path=ppt/media/image12.png>
</file>

<file path=ppt/media/image13.png>
</file>

<file path=ppt/media/image15.jpg>
</file>

<file path=ppt/media/image2.jpg>
</file>

<file path=ppt/media/image20.png>
</file>

<file path=ppt/media/image22.png>
</file>

<file path=ppt/media/image23.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 Id="rId4"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 Id="rId4"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 Id="rId4"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1"/>
          <p:cNvSpPr txBox="1"/>
          <p:nvPr>
            <p:ph type="ctrTitle"/>
          </p:nvPr>
        </p:nvSpPr>
        <p:spPr>
          <a:xfrm>
            <a:off x="681600" y="980400"/>
            <a:ext cx="7780800" cy="2390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0" name="Google Shape;10;p51"/>
          <p:cNvSpPr txBox="1"/>
          <p:nvPr>
            <p:ph idx="1" type="subTitle"/>
          </p:nvPr>
        </p:nvSpPr>
        <p:spPr>
          <a:xfrm>
            <a:off x="681600" y="3370500"/>
            <a:ext cx="77808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51"/>
          <p:cNvPicPr preferRelativeResize="0"/>
          <p:nvPr/>
        </p:nvPicPr>
        <p:blipFill rotWithShape="1">
          <a:blip r:embed="rId2">
            <a:alphaModFix/>
          </a:blip>
          <a:srcRect b="0" l="0" r="0" t="0"/>
          <a:stretch/>
        </p:blipFill>
        <p:spPr>
          <a:xfrm rot="-1800001">
            <a:off x="420499" y="3086025"/>
            <a:ext cx="1630675" cy="1834948"/>
          </a:xfrm>
          <a:prstGeom prst="rect">
            <a:avLst/>
          </a:prstGeom>
          <a:noFill/>
          <a:ln>
            <a:noFill/>
          </a:ln>
        </p:spPr>
      </p:pic>
      <p:pic>
        <p:nvPicPr>
          <p:cNvPr id="12" name="Google Shape;12;p51"/>
          <p:cNvPicPr preferRelativeResize="0"/>
          <p:nvPr/>
        </p:nvPicPr>
        <p:blipFill rotWithShape="1">
          <a:blip r:embed="rId3">
            <a:alphaModFix/>
          </a:blip>
          <a:srcRect b="0" l="0" r="0" t="0"/>
          <a:stretch/>
        </p:blipFill>
        <p:spPr>
          <a:xfrm>
            <a:off x="6104900" y="2950426"/>
            <a:ext cx="5430749" cy="4254799"/>
          </a:xfrm>
          <a:prstGeom prst="rect">
            <a:avLst/>
          </a:prstGeom>
          <a:noFill/>
          <a:ln>
            <a:noFill/>
          </a:ln>
        </p:spPr>
      </p:pic>
      <p:pic>
        <p:nvPicPr>
          <p:cNvPr id="13" name="Google Shape;13;p51"/>
          <p:cNvPicPr preferRelativeResize="0"/>
          <p:nvPr/>
        </p:nvPicPr>
        <p:blipFill rotWithShape="1">
          <a:blip r:embed="rId4">
            <a:alphaModFix/>
          </a:blip>
          <a:srcRect b="0" l="0" r="0" t="0"/>
          <a:stretch/>
        </p:blipFill>
        <p:spPr>
          <a:xfrm rot="8100000">
            <a:off x="879546" y="3611207"/>
            <a:ext cx="784589" cy="784589"/>
          </a:xfrm>
          <a:prstGeom prst="rect">
            <a:avLst/>
          </a:prstGeom>
          <a:noFill/>
          <a:ln>
            <a:noFill/>
          </a:ln>
        </p:spPr>
      </p:pic>
      <p:pic>
        <p:nvPicPr>
          <p:cNvPr id="14" name="Google Shape;14;p51"/>
          <p:cNvPicPr preferRelativeResize="0"/>
          <p:nvPr/>
        </p:nvPicPr>
        <p:blipFill rotWithShape="1">
          <a:blip r:embed="rId4">
            <a:alphaModFix/>
          </a:blip>
          <a:srcRect b="0" l="0" r="0" t="0"/>
          <a:stretch/>
        </p:blipFill>
        <p:spPr>
          <a:xfrm rot="1164674">
            <a:off x="439471" y="340789"/>
            <a:ext cx="784588" cy="784588"/>
          </a:xfrm>
          <a:prstGeom prst="rect">
            <a:avLst/>
          </a:prstGeom>
          <a:noFill/>
          <a:ln>
            <a:noFill/>
          </a:ln>
        </p:spPr>
      </p:pic>
      <p:pic>
        <p:nvPicPr>
          <p:cNvPr id="15" name="Google Shape;15;p51"/>
          <p:cNvPicPr preferRelativeResize="0"/>
          <p:nvPr/>
        </p:nvPicPr>
        <p:blipFill rotWithShape="1">
          <a:blip r:embed="rId5">
            <a:alphaModFix/>
          </a:blip>
          <a:srcRect b="0" l="0" r="0" t="0"/>
          <a:stretch/>
        </p:blipFill>
        <p:spPr>
          <a:xfrm flipH="1" rot="4690383">
            <a:off x="7841862" y="108234"/>
            <a:ext cx="1064275" cy="112648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74" name="Shape 74"/>
        <p:cNvGrpSpPr/>
        <p:nvPr/>
      </p:nvGrpSpPr>
      <p:grpSpPr>
        <a:xfrm>
          <a:off x="0" y="0"/>
          <a:ext cx="0" cy="0"/>
          <a:chOff x="0" y="0"/>
          <a:chExt cx="0" cy="0"/>
        </a:xfrm>
      </p:grpSpPr>
      <p:sp>
        <p:nvSpPr>
          <p:cNvPr id="75" name="Google Shape;75;p60"/>
          <p:cNvSpPr txBox="1"/>
          <p:nvPr>
            <p:ph type="title"/>
          </p:nvPr>
        </p:nvSpPr>
        <p:spPr>
          <a:xfrm>
            <a:off x="2290050" y="3170482"/>
            <a:ext cx="4563900" cy="53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6" name="Google Shape;76;p60"/>
          <p:cNvSpPr txBox="1"/>
          <p:nvPr>
            <p:ph idx="1" type="subTitle"/>
          </p:nvPr>
        </p:nvSpPr>
        <p:spPr>
          <a:xfrm>
            <a:off x="2290050" y="1430182"/>
            <a:ext cx="4563900" cy="17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pic>
        <p:nvPicPr>
          <p:cNvPr id="77" name="Google Shape;77;p60"/>
          <p:cNvPicPr preferRelativeResize="0"/>
          <p:nvPr/>
        </p:nvPicPr>
        <p:blipFill rotWithShape="1">
          <a:blip r:embed="rId2">
            <a:alphaModFix/>
          </a:blip>
          <a:srcRect b="0" l="0" r="0" t="0"/>
          <a:stretch/>
        </p:blipFill>
        <p:spPr>
          <a:xfrm flipH="1">
            <a:off x="-1939800" y="-3831250"/>
            <a:ext cx="5277651" cy="6723048"/>
          </a:xfrm>
          <a:prstGeom prst="rect">
            <a:avLst/>
          </a:prstGeom>
          <a:noFill/>
          <a:ln>
            <a:noFill/>
          </a:ln>
        </p:spPr>
      </p:pic>
      <p:pic>
        <p:nvPicPr>
          <p:cNvPr id="78" name="Google Shape;78;p60"/>
          <p:cNvPicPr preferRelativeResize="0"/>
          <p:nvPr/>
        </p:nvPicPr>
        <p:blipFill rotWithShape="1">
          <a:blip r:embed="rId3">
            <a:alphaModFix/>
          </a:blip>
          <a:srcRect b="0" l="0" r="0" t="0"/>
          <a:stretch/>
        </p:blipFill>
        <p:spPr>
          <a:xfrm rot="-2269313">
            <a:off x="6772178" y="2656570"/>
            <a:ext cx="2433750" cy="1906762"/>
          </a:xfrm>
          <a:prstGeom prst="rect">
            <a:avLst/>
          </a:prstGeom>
          <a:noFill/>
          <a:ln>
            <a:noFill/>
          </a:ln>
        </p:spPr>
      </p:pic>
      <p:pic>
        <p:nvPicPr>
          <p:cNvPr id="79" name="Google Shape;79;p60"/>
          <p:cNvPicPr preferRelativeResize="0"/>
          <p:nvPr/>
        </p:nvPicPr>
        <p:blipFill rotWithShape="1">
          <a:blip r:embed="rId4">
            <a:alphaModFix/>
          </a:blip>
          <a:srcRect b="0" l="0" r="0" t="0"/>
          <a:stretch/>
        </p:blipFill>
        <p:spPr>
          <a:xfrm rot="-2269271">
            <a:off x="7331811" y="2173228"/>
            <a:ext cx="1081077" cy="1081073"/>
          </a:xfrm>
          <a:prstGeom prst="rect">
            <a:avLst/>
          </a:prstGeom>
          <a:noFill/>
          <a:ln>
            <a:noFill/>
          </a:ln>
        </p:spPr>
      </p:pic>
      <p:pic>
        <p:nvPicPr>
          <p:cNvPr id="80" name="Google Shape;80;p60"/>
          <p:cNvPicPr preferRelativeResize="0"/>
          <p:nvPr/>
        </p:nvPicPr>
        <p:blipFill rotWithShape="1">
          <a:blip r:embed="rId4">
            <a:alphaModFix/>
          </a:blip>
          <a:srcRect b="0" l="0" r="0" t="0"/>
          <a:stretch/>
        </p:blipFill>
        <p:spPr>
          <a:xfrm rot="8100000">
            <a:off x="162741" y="2174348"/>
            <a:ext cx="1318861" cy="131886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61"/>
          <p:cNvSpPr txBox="1"/>
          <p:nvPr>
            <p:ph type="title"/>
          </p:nvPr>
        </p:nvSpPr>
        <p:spPr>
          <a:xfrm>
            <a:off x="484175" y="377800"/>
            <a:ext cx="3447900" cy="1335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p:txBody>
      </p:sp>
      <p:pic>
        <p:nvPicPr>
          <p:cNvPr id="83" name="Google Shape;83;p61"/>
          <p:cNvPicPr preferRelativeResize="0"/>
          <p:nvPr/>
        </p:nvPicPr>
        <p:blipFill rotWithShape="1">
          <a:blip r:embed="rId2">
            <a:alphaModFix/>
          </a:blip>
          <a:srcRect b="0" l="0" r="0" t="0"/>
          <a:stretch/>
        </p:blipFill>
        <p:spPr>
          <a:xfrm rot="-2700007">
            <a:off x="674442" y="-523730"/>
            <a:ext cx="2972001" cy="3138639"/>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8">
    <p:spTree>
      <p:nvGrpSpPr>
        <p:cNvPr id="84" name="Shape 84"/>
        <p:cNvGrpSpPr/>
        <p:nvPr/>
      </p:nvGrpSpPr>
      <p:grpSpPr>
        <a:xfrm>
          <a:off x="0" y="0"/>
          <a:ext cx="0" cy="0"/>
          <a:chOff x="0" y="0"/>
          <a:chExt cx="0" cy="0"/>
        </a:xfrm>
      </p:grpSpPr>
      <p:sp>
        <p:nvSpPr>
          <p:cNvPr id="85" name="Google Shape;85;p62"/>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6" name="Google Shape;86;p62"/>
          <p:cNvSpPr txBox="1"/>
          <p:nvPr>
            <p:ph idx="2" type="title"/>
          </p:nvPr>
        </p:nvSpPr>
        <p:spPr>
          <a:xfrm>
            <a:off x="901887" y="201627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200"/>
              <a:buNone/>
              <a:defRPr b="1" sz="2200"/>
            </a:lvl2pPr>
            <a:lvl3pPr lvl="2" algn="l">
              <a:lnSpc>
                <a:spcPct val="100000"/>
              </a:lnSpc>
              <a:spcBef>
                <a:spcPts val="0"/>
              </a:spcBef>
              <a:spcAft>
                <a:spcPts val="0"/>
              </a:spcAft>
              <a:buSzPts val="2200"/>
              <a:buNone/>
              <a:defRPr b="1" sz="2200"/>
            </a:lvl3pPr>
            <a:lvl4pPr lvl="3" algn="l">
              <a:lnSpc>
                <a:spcPct val="100000"/>
              </a:lnSpc>
              <a:spcBef>
                <a:spcPts val="0"/>
              </a:spcBef>
              <a:spcAft>
                <a:spcPts val="0"/>
              </a:spcAft>
              <a:buSzPts val="2200"/>
              <a:buNone/>
              <a:defRPr b="1" sz="2200"/>
            </a:lvl4pPr>
            <a:lvl5pPr lvl="4" algn="l">
              <a:lnSpc>
                <a:spcPct val="100000"/>
              </a:lnSpc>
              <a:spcBef>
                <a:spcPts val="0"/>
              </a:spcBef>
              <a:spcAft>
                <a:spcPts val="0"/>
              </a:spcAft>
              <a:buSzPts val="2200"/>
              <a:buNone/>
              <a:defRPr b="1" sz="2200"/>
            </a:lvl5pPr>
            <a:lvl6pPr lvl="5" algn="l">
              <a:lnSpc>
                <a:spcPct val="100000"/>
              </a:lnSpc>
              <a:spcBef>
                <a:spcPts val="0"/>
              </a:spcBef>
              <a:spcAft>
                <a:spcPts val="0"/>
              </a:spcAft>
              <a:buSzPts val="2200"/>
              <a:buNone/>
              <a:defRPr b="1" sz="2200"/>
            </a:lvl6pPr>
            <a:lvl7pPr lvl="6" algn="l">
              <a:lnSpc>
                <a:spcPct val="100000"/>
              </a:lnSpc>
              <a:spcBef>
                <a:spcPts val="0"/>
              </a:spcBef>
              <a:spcAft>
                <a:spcPts val="0"/>
              </a:spcAft>
              <a:buSzPts val="2200"/>
              <a:buNone/>
              <a:defRPr b="1" sz="2200"/>
            </a:lvl7pPr>
            <a:lvl8pPr lvl="7" algn="l">
              <a:lnSpc>
                <a:spcPct val="100000"/>
              </a:lnSpc>
              <a:spcBef>
                <a:spcPts val="0"/>
              </a:spcBef>
              <a:spcAft>
                <a:spcPts val="0"/>
              </a:spcAft>
              <a:buSzPts val="2200"/>
              <a:buNone/>
              <a:defRPr b="1" sz="2200"/>
            </a:lvl8pPr>
            <a:lvl9pPr lvl="8" algn="l">
              <a:lnSpc>
                <a:spcPct val="100000"/>
              </a:lnSpc>
              <a:spcBef>
                <a:spcPts val="0"/>
              </a:spcBef>
              <a:spcAft>
                <a:spcPts val="0"/>
              </a:spcAft>
              <a:buSzPts val="2200"/>
              <a:buNone/>
              <a:defRPr b="1" sz="2200"/>
            </a:lvl9pPr>
          </a:lstStyle>
          <a:p/>
        </p:txBody>
      </p:sp>
      <p:sp>
        <p:nvSpPr>
          <p:cNvPr id="87" name="Google Shape;87;p62"/>
          <p:cNvSpPr txBox="1"/>
          <p:nvPr>
            <p:ph idx="1" type="subTitle"/>
          </p:nvPr>
        </p:nvSpPr>
        <p:spPr>
          <a:xfrm>
            <a:off x="901875" y="2397025"/>
            <a:ext cx="1980000" cy="118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62"/>
          <p:cNvSpPr txBox="1"/>
          <p:nvPr>
            <p:ph idx="3" type="title"/>
          </p:nvPr>
        </p:nvSpPr>
        <p:spPr>
          <a:xfrm>
            <a:off x="6192484" y="2015673"/>
            <a:ext cx="1980000" cy="28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200"/>
              <a:buNone/>
              <a:defRPr b="1" sz="2200"/>
            </a:lvl2pPr>
            <a:lvl3pPr lvl="2" algn="l">
              <a:lnSpc>
                <a:spcPct val="100000"/>
              </a:lnSpc>
              <a:spcBef>
                <a:spcPts val="0"/>
              </a:spcBef>
              <a:spcAft>
                <a:spcPts val="0"/>
              </a:spcAft>
              <a:buSzPts val="2200"/>
              <a:buNone/>
              <a:defRPr b="1" sz="2200"/>
            </a:lvl3pPr>
            <a:lvl4pPr lvl="3" algn="l">
              <a:lnSpc>
                <a:spcPct val="100000"/>
              </a:lnSpc>
              <a:spcBef>
                <a:spcPts val="0"/>
              </a:spcBef>
              <a:spcAft>
                <a:spcPts val="0"/>
              </a:spcAft>
              <a:buSzPts val="2200"/>
              <a:buNone/>
              <a:defRPr b="1" sz="2200"/>
            </a:lvl4pPr>
            <a:lvl5pPr lvl="4" algn="l">
              <a:lnSpc>
                <a:spcPct val="100000"/>
              </a:lnSpc>
              <a:spcBef>
                <a:spcPts val="0"/>
              </a:spcBef>
              <a:spcAft>
                <a:spcPts val="0"/>
              </a:spcAft>
              <a:buSzPts val="2200"/>
              <a:buNone/>
              <a:defRPr b="1" sz="2200"/>
            </a:lvl5pPr>
            <a:lvl6pPr lvl="5" algn="l">
              <a:lnSpc>
                <a:spcPct val="100000"/>
              </a:lnSpc>
              <a:spcBef>
                <a:spcPts val="0"/>
              </a:spcBef>
              <a:spcAft>
                <a:spcPts val="0"/>
              </a:spcAft>
              <a:buSzPts val="2200"/>
              <a:buNone/>
              <a:defRPr b="1" sz="2200"/>
            </a:lvl6pPr>
            <a:lvl7pPr lvl="6" algn="l">
              <a:lnSpc>
                <a:spcPct val="100000"/>
              </a:lnSpc>
              <a:spcBef>
                <a:spcPts val="0"/>
              </a:spcBef>
              <a:spcAft>
                <a:spcPts val="0"/>
              </a:spcAft>
              <a:buSzPts val="2200"/>
              <a:buNone/>
              <a:defRPr b="1" sz="2200"/>
            </a:lvl7pPr>
            <a:lvl8pPr lvl="7" algn="l">
              <a:lnSpc>
                <a:spcPct val="100000"/>
              </a:lnSpc>
              <a:spcBef>
                <a:spcPts val="0"/>
              </a:spcBef>
              <a:spcAft>
                <a:spcPts val="0"/>
              </a:spcAft>
              <a:buSzPts val="2200"/>
              <a:buNone/>
              <a:defRPr b="1" sz="2200"/>
            </a:lvl8pPr>
            <a:lvl9pPr lvl="8" algn="l">
              <a:lnSpc>
                <a:spcPct val="100000"/>
              </a:lnSpc>
              <a:spcBef>
                <a:spcPts val="0"/>
              </a:spcBef>
              <a:spcAft>
                <a:spcPts val="0"/>
              </a:spcAft>
              <a:buSzPts val="2200"/>
              <a:buNone/>
              <a:defRPr b="1" sz="2200"/>
            </a:lvl9pPr>
          </a:lstStyle>
          <a:p/>
        </p:txBody>
      </p:sp>
      <p:sp>
        <p:nvSpPr>
          <p:cNvPr id="89" name="Google Shape;89;p62"/>
          <p:cNvSpPr txBox="1"/>
          <p:nvPr>
            <p:ph idx="4" type="subTitle"/>
          </p:nvPr>
        </p:nvSpPr>
        <p:spPr>
          <a:xfrm>
            <a:off x="3547172" y="2397025"/>
            <a:ext cx="1980000" cy="118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62"/>
          <p:cNvSpPr txBox="1"/>
          <p:nvPr>
            <p:ph idx="5" type="title"/>
          </p:nvPr>
        </p:nvSpPr>
        <p:spPr>
          <a:xfrm>
            <a:off x="3547176" y="201627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l">
              <a:lnSpc>
                <a:spcPct val="100000"/>
              </a:lnSpc>
              <a:spcBef>
                <a:spcPts val="0"/>
              </a:spcBef>
              <a:spcAft>
                <a:spcPts val="0"/>
              </a:spcAft>
              <a:buSzPts val="2200"/>
              <a:buNone/>
              <a:defRPr b="1" sz="2200"/>
            </a:lvl2pPr>
            <a:lvl3pPr lvl="2" algn="l">
              <a:lnSpc>
                <a:spcPct val="100000"/>
              </a:lnSpc>
              <a:spcBef>
                <a:spcPts val="0"/>
              </a:spcBef>
              <a:spcAft>
                <a:spcPts val="0"/>
              </a:spcAft>
              <a:buSzPts val="2200"/>
              <a:buNone/>
              <a:defRPr b="1" sz="2200"/>
            </a:lvl3pPr>
            <a:lvl4pPr lvl="3" algn="l">
              <a:lnSpc>
                <a:spcPct val="100000"/>
              </a:lnSpc>
              <a:spcBef>
                <a:spcPts val="0"/>
              </a:spcBef>
              <a:spcAft>
                <a:spcPts val="0"/>
              </a:spcAft>
              <a:buSzPts val="2200"/>
              <a:buNone/>
              <a:defRPr b="1" sz="2200"/>
            </a:lvl4pPr>
            <a:lvl5pPr lvl="4" algn="l">
              <a:lnSpc>
                <a:spcPct val="100000"/>
              </a:lnSpc>
              <a:spcBef>
                <a:spcPts val="0"/>
              </a:spcBef>
              <a:spcAft>
                <a:spcPts val="0"/>
              </a:spcAft>
              <a:buSzPts val="2200"/>
              <a:buNone/>
              <a:defRPr b="1" sz="2200"/>
            </a:lvl5pPr>
            <a:lvl6pPr lvl="5" algn="l">
              <a:lnSpc>
                <a:spcPct val="100000"/>
              </a:lnSpc>
              <a:spcBef>
                <a:spcPts val="0"/>
              </a:spcBef>
              <a:spcAft>
                <a:spcPts val="0"/>
              </a:spcAft>
              <a:buSzPts val="2200"/>
              <a:buNone/>
              <a:defRPr b="1" sz="2200"/>
            </a:lvl6pPr>
            <a:lvl7pPr lvl="6" algn="l">
              <a:lnSpc>
                <a:spcPct val="100000"/>
              </a:lnSpc>
              <a:spcBef>
                <a:spcPts val="0"/>
              </a:spcBef>
              <a:spcAft>
                <a:spcPts val="0"/>
              </a:spcAft>
              <a:buSzPts val="2200"/>
              <a:buNone/>
              <a:defRPr b="1" sz="2200"/>
            </a:lvl7pPr>
            <a:lvl8pPr lvl="7" algn="l">
              <a:lnSpc>
                <a:spcPct val="100000"/>
              </a:lnSpc>
              <a:spcBef>
                <a:spcPts val="0"/>
              </a:spcBef>
              <a:spcAft>
                <a:spcPts val="0"/>
              </a:spcAft>
              <a:buSzPts val="2200"/>
              <a:buNone/>
              <a:defRPr b="1" sz="2200"/>
            </a:lvl8pPr>
            <a:lvl9pPr lvl="8" algn="l">
              <a:lnSpc>
                <a:spcPct val="100000"/>
              </a:lnSpc>
              <a:spcBef>
                <a:spcPts val="0"/>
              </a:spcBef>
              <a:spcAft>
                <a:spcPts val="0"/>
              </a:spcAft>
              <a:buSzPts val="2200"/>
              <a:buNone/>
              <a:defRPr b="1" sz="2200"/>
            </a:lvl9pPr>
          </a:lstStyle>
          <a:p/>
        </p:txBody>
      </p:sp>
      <p:sp>
        <p:nvSpPr>
          <p:cNvPr id="91" name="Google Shape;91;p62"/>
          <p:cNvSpPr txBox="1"/>
          <p:nvPr>
            <p:ph idx="6" type="subTitle"/>
          </p:nvPr>
        </p:nvSpPr>
        <p:spPr>
          <a:xfrm>
            <a:off x="6192478" y="2397025"/>
            <a:ext cx="1980000" cy="1185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92" name="Google Shape;92;p62"/>
          <p:cNvPicPr preferRelativeResize="0"/>
          <p:nvPr/>
        </p:nvPicPr>
        <p:blipFill rotWithShape="1">
          <a:blip r:embed="rId2">
            <a:alphaModFix/>
          </a:blip>
          <a:srcRect b="0" l="0" r="0" t="0"/>
          <a:stretch/>
        </p:blipFill>
        <p:spPr>
          <a:xfrm>
            <a:off x="6728100" y="3147651"/>
            <a:ext cx="5430749" cy="4254799"/>
          </a:xfrm>
          <a:prstGeom prst="rect">
            <a:avLst/>
          </a:prstGeom>
          <a:noFill/>
          <a:ln>
            <a:noFill/>
          </a:ln>
        </p:spPr>
      </p:pic>
      <p:pic>
        <p:nvPicPr>
          <p:cNvPr id="93" name="Google Shape;93;p62"/>
          <p:cNvPicPr preferRelativeResize="0"/>
          <p:nvPr/>
        </p:nvPicPr>
        <p:blipFill rotWithShape="1">
          <a:blip r:embed="rId3">
            <a:alphaModFix/>
          </a:blip>
          <a:srcRect b="0" l="0" r="0" t="0"/>
          <a:stretch/>
        </p:blipFill>
        <p:spPr>
          <a:xfrm rot="1164641">
            <a:off x="6856035" y="4322408"/>
            <a:ext cx="634003" cy="633987"/>
          </a:xfrm>
          <a:prstGeom prst="rect">
            <a:avLst/>
          </a:prstGeom>
          <a:noFill/>
          <a:ln>
            <a:noFill/>
          </a:ln>
        </p:spPr>
      </p:pic>
      <p:pic>
        <p:nvPicPr>
          <p:cNvPr id="94" name="Google Shape;94;p62"/>
          <p:cNvPicPr preferRelativeResize="0"/>
          <p:nvPr/>
        </p:nvPicPr>
        <p:blipFill rotWithShape="1">
          <a:blip r:embed="rId3">
            <a:alphaModFix/>
          </a:blip>
          <a:srcRect b="0" l="0" r="0" t="0"/>
          <a:stretch/>
        </p:blipFill>
        <p:spPr>
          <a:xfrm rot="5957898">
            <a:off x="7580748" y="138071"/>
            <a:ext cx="1150229" cy="115019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63"/>
          <p:cNvSpPr txBox="1"/>
          <p:nvPr>
            <p:ph hasCustomPrompt="1" type="title"/>
          </p:nvPr>
        </p:nvSpPr>
        <p:spPr>
          <a:xfrm>
            <a:off x="1284000" y="1459475"/>
            <a:ext cx="6576000" cy="1511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9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97" name="Google Shape;97;p63"/>
          <p:cNvSpPr txBox="1"/>
          <p:nvPr>
            <p:ph idx="1" type="subTitle"/>
          </p:nvPr>
        </p:nvSpPr>
        <p:spPr>
          <a:xfrm>
            <a:off x="1284000" y="2970625"/>
            <a:ext cx="6576000" cy="71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pic>
        <p:nvPicPr>
          <p:cNvPr id="98" name="Google Shape;98;p63"/>
          <p:cNvPicPr preferRelativeResize="0"/>
          <p:nvPr/>
        </p:nvPicPr>
        <p:blipFill rotWithShape="1">
          <a:blip r:embed="rId2">
            <a:alphaModFix/>
          </a:blip>
          <a:srcRect b="0" l="0" r="0" t="0"/>
          <a:stretch/>
        </p:blipFill>
        <p:spPr>
          <a:xfrm flipH="1">
            <a:off x="-1207027" y="-1894000"/>
            <a:ext cx="3565175" cy="4465751"/>
          </a:xfrm>
          <a:prstGeom prst="rect">
            <a:avLst/>
          </a:prstGeom>
          <a:noFill/>
          <a:ln>
            <a:noFill/>
          </a:ln>
        </p:spPr>
      </p:pic>
      <p:pic>
        <p:nvPicPr>
          <p:cNvPr id="99" name="Google Shape;99;p63"/>
          <p:cNvPicPr preferRelativeResize="0"/>
          <p:nvPr/>
        </p:nvPicPr>
        <p:blipFill rotWithShape="1">
          <a:blip r:embed="rId3">
            <a:alphaModFix/>
          </a:blip>
          <a:srcRect b="0" l="0" r="0" t="0"/>
          <a:stretch/>
        </p:blipFill>
        <p:spPr>
          <a:xfrm flipH="1">
            <a:off x="1631501" y="260723"/>
            <a:ext cx="1121725" cy="1187274"/>
          </a:xfrm>
          <a:prstGeom prst="rect">
            <a:avLst/>
          </a:prstGeom>
          <a:noFill/>
          <a:ln>
            <a:noFill/>
          </a:ln>
        </p:spPr>
      </p:pic>
      <p:pic>
        <p:nvPicPr>
          <p:cNvPr id="100" name="Google Shape;100;p63"/>
          <p:cNvPicPr preferRelativeResize="0"/>
          <p:nvPr/>
        </p:nvPicPr>
        <p:blipFill rotWithShape="1">
          <a:blip r:embed="rId4">
            <a:alphaModFix/>
          </a:blip>
          <a:srcRect b="0" l="0" r="0" t="0"/>
          <a:stretch/>
        </p:blipFill>
        <p:spPr>
          <a:xfrm>
            <a:off x="7035774" y="3102800"/>
            <a:ext cx="3202249" cy="250884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64"/>
          <p:cNvSpPr txBox="1"/>
          <p:nvPr>
            <p:ph type="title"/>
          </p:nvPr>
        </p:nvSpPr>
        <p:spPr>
          <a:xfrm>
            <a:off x="632159" y="1735306"/>
            <a:ext cx="3048900" cy="449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p:txBody>
      </p:sp>
      <p:sp>
        <p:nvSpPr>
          <p:cNvPr id="103" name="Google Shape;103;p64"/>
          <p:cNvSpPr txBox="1"/>
          <p:nvPr>
            <p:ph idx="1" type="body"/>
          </p:nvPr>
        </p:nvSpPr>
        <p:spPr>
          <a:xfrm>
            <a:off x="632209" y="2198894"/>
            <a:ext cx="3048900" cy="1209300"/>
          </a:xfrm>
          <a:prstGeom prst="rect">
            <a:avLst/>
          </a:prstGeom>
          <a:noFill/>
          <a:ln>
            <a:noFill/>
          </a:ln>
        </p:spPr>
        <p:txBody>
          <a:bodyPr anchorCtr="0" anchor="t" bIns="91425" lIns="91425" spcFirstLastPara="1" rIns="91425" wrap="square" tIns="91425">
            <a:noAutofit/>
          </a:bodyPr>
          <a:lstStyle>
            <a:lvl1pPr indent="-342900" lvl="0" marL="457200" algn="r">
              <a:lnSpc>
                <a:spcPct val="100000"/>
              </a:lnSpc>
              <a:spcBef>
                <a:spcPts val="0"/>
              </a:spcBef>
              <a:spcAft>
                <a:spcPts val="0"/>
              </a:spcAft>
              <a:buSzPts val="1800"/>
              <a:buChar char="●"/>
              <a:defRPr sz="1400"/>
            </a:lvl1pPr>
            <a:lvl2pPr indent="-317500" lvl="1" marL="914400" algn="r">
              <a:lnSpc>
                <a:spcPct val="100000"/>
              </a:lnSpc>
              <a:spcBef>
                <a:spcPts val="0"/>
              </a:spcBef>
              <a:spcAft>
                <a:spcPts val="0"/>
              </a:spcAft>
              <a:buSzPts val="1400"/>
              <a:buChar char="○"/>
              <a:defRPr/>
            </a:lvl2pPr>
            <a:lvl3pPr indent="-317500" lvl="2" marL="1371600" algn="r">
              <a:lnSpc>
                <a:spcPct val="100000"/>
              </a:lnSpc>
              <a:spcBef>
                <a:spcPts val="0"/>
              </a:spcBef>
              <a:spcAft>
                <a:spcPts val="0"/>
              </a:spcAft>
              <a:buSzPts val="1400"/>
              <a:buChar char="■"/>
              <a:defRPr/>
            </a:lvl3pPr>
            <a:lvl4pPr indent="-317500" lvl="3" marL="1828800" algn="r">
              <a:lnSpc>
                <a:spcPct val="100000"/>
              </a:lnSpc>
              <a:spcBef>
                <a:spcPts val="0"/>
              </a:spcBef>
              <a:spcAft>
                <a:spcPts val="0"/>
              </a:spcAft>
              <a:buSzPts val="1400"/>
              <a:buChar char="●"/>
              <a:defRPr/>
            </a:lvl4pPr>
            <a:lvl5pPr indent="-317500" lvl="4" marL="2286000" algn="r">
              <a:lnSpc>
                <a:spcPct val="100000"/>
              </a:lnSpc>
              <a:spcBef>
                <a:spcPts val="0"/>
              </a:spcBef>
              <a:spcAft>
                <a:spcPts val="0"/>
              </a:spcAft>
              <a:buSzPts val="1400"/>
              <a:buChar char="○"/>
              <a:defRPr/>
            </a:lvl5pPr>
            <a:lvl6pPr indent="-317500" lvl="5" marL="2743200" algn="r">
              <a:lnSpc>
                <a:spcPct val="100000"/>
              </a:lnSpc>
              <a:spcBef>
                <a:spcPts val="0"/>
              </a:spcBef>
              <a:spcAft>
                <a:spcPts val="0"/>
              </a:spcAft>
              <a:buSzPts val="1400"/>
              <a:buChar char="■"/>
              <a:defRPr/>
            </a:lvl6pPr>
            <a:lvl7pPr indent="-317500" lvl="6" marL="3200400" algn="r">
              <a:lnSpc>
                <a:spcPct val="100000"/>
              </a:lnSpc>
              <a:spcBef>
                <a:spcPts val="0"/>
              </a:spcBef>
              <a:spcAft>
                <a:spcPts val="0"/>
              </a:spcAft>
              <a:buSzPts val="1400"/>
              <a:buChar char="●"/>
              <a:defRPr/>
            </a:lvl7pPr>
            <a:lvl8pPr indent="-317500" lvl="7" marL="3657600" algn="r">
              <a:lnSpc>
                <a:spcPct val="100000"/>
              </a:lnSpc>
              <a:spcBef>
                <a:spcPts val="0"/>
              </a:spcBef>
              <a:spcAft>
                <a:spcPts val="0"/>
              </a:spcAft>
              <a:buSzPts val="1400"/>
              <a:buChar char="○"/>
              <a:defRPr/>
            </a:lvl8pPr>
            <a:lvl9pPr indent="-317500" lvl="8" marL="4114800" algn="r">
              <a:lnSpc>
                <a:spcPct val="100000"/>
              </a:lnSpc>
              <a:spcBef>
                <a:spcPts val="0"/>
              </a:spcBef>
              <a:spcAft>
                <a:spcPts val="0"/>
              </a:spcAft>
              <a:buSzPts val="1400"/>
              <a:buChar char="■"/>
              <a:defRPr/>
            </a:lvl9pPr>
          </a:lstStyle>
          <a:p/>
        </p:txBody>
      </p:sp>
      <p:pic>
        <p:nvPicPr>
          <p:cNvPr id="104" name="Google Shape;104;p64"/>
          <p:cNvPicPr preferRelativeResize="0"/>
          <p:nvPr/>
        </p:nvPicPr>
        <p:blipFill rotWithShape="1">
          <a:blip r:embed="rId2">
            <a:alphaModFix/>
          </a:blip>
          <a:srcRect b="0" l="0" r="0" t="0"/>
          <a:stretch/>
        </p:blipFill>
        <p:spPr>
          <a:xfrm rot="2846203">
            <a:off x="293574" y="65276"/>
            <a:ext cx="1630675" cy="1834946"/>
          </a:xfrm>
          <a:prstGeom prst="rect">
            <a:avLst/>
          </a:prstGeom>
          <a:noFill/>
          <a:ln>
            <a:noFill/>
          </a:ln>
        </p:spPr>
      </p:pic>
      <p:pic>
        <p:nvPicPr>
          <p:cNvPr id="105" name="Google Shape;105;p64"/>
          <p:cNvPicPr preferRelativeResize="0"/>
          <p:nvPr/>
        </p:nvPicPr>
        <p:blipFill rotWithShape="1">
          <a:blip r:embed="rId3">
            <a:alphaModFix/>
          </a:blip>
          <a:srcRect b="0" l="0" r="0" t="0"/>
          <a:stretch/>
        </p:blipFill>
        <p:spPr>
          <a:xfrm flipH="1">
            <a:off x="1095476" y="3573100"/>
            <a:ext cx="4710674" cy="3690650"/>
          </a:xfrm>
          <a:prstGeom prst="rect">
            <a:avLst/>
          </a:prstGeom>
          <a:noFill/>
          <a:ln>
            <a:noFill/>
          </a:ln>
        </p:spPr>
      </p:pic>
      <p:pic>
        <p:nvPicPr>
          <p:cNvPr id="106" name="Google Shape;106;p64"/>
          <p:cNvPicPr preferRelativeResize="0"/>
          <p:nvPr/>
        </p:nvPicPr>
        <p:blipFill rotWithShape="1">
          <a:blip r:embed="rId4">
            <a:alphaModFix/>
          </a:blip>
          <a:srcRect b="0" l="0" r="0" t="0"/>
          <a:stretch/>
        </p:blipFill>
        <p:spPr>
          <a:xfrm rot="-8853805">
            <a:off x="801336" y="571578"/>
            <a:ext cx="784590" cy="78459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
    <p:spTree>
      <p:nvGrpSpPr>
        <p:cNvPr id="107" name="Shape 107"/>
        <p:cNvGrpSpPr/>
        <p:nvPr/>
      </p:nvGrpSpPr>
      <p:grpSpPr>
        <a:xfrm>
          <a:off x="0" y="0"/>
          <a:ext cx="0" cy="0"/>
          <a:chOff x="0" y="0"/>
          <a:chExt cx="0" cy="0"/>
        </a:xfrm>
      </p:grpSpPr>
      <p:sp>
        <p:nvSpPr>
          <p:cNvPr id="108" name="Google Shape;108;p65"/>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09" name="Google Shape;109;p65"/>
          <p:cNvPicPr preferRelativeResize="0"/>
          <p:nvPr/>
        </p:nvPicPr>
        <p:blipFill rotWithShape="1">
          <a:blip r:embed="rId2">
            <a:alphaModFix/>
          </a:blip>
          <a:srcRect b="0" l="0" r="0" t="0"/>
          <a:stretch/>
        </p:blipFill>
        <p:spPr>
          <a:xfrm rot="1164755">
            <a:off x="150899" y="154208"/>
            <a:ext cx="527228" cy="527258"/>
          </a:xfrm>
          <a:prstGeom prst="rect">
            <a:avLst/>
          </a:prstGeom>
          <a:noFill/>
          <a:ln>
            <a:noFill/>
          </a:ln>
        </p:spPr>
      </p:pic>
      <p:pic>
        <p:nvPicPr>
          <p:cNvPr id="110" name="Google Shape;110;p65"/>
          <p:cNvPicPr preferRelativeResize="0"/>
          <p:nvPr/>
        </p:nvPicPr>
        <p:blipFill rotWithShape="1">
          <a:blip r:embed="rId3">
            <a:alphaModFix/>
          </a:blip>
          <a:srcRect b="0" l="0" r="0" t="0"/>
          <a:stretch/>
        </p:blipFill>
        <p:spPr>
          <a:xfrm flipH="1" rot="4690383">
            <a:off x="7313312" y="210784"/>
            <a:ext cx="1064275" cy="112648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
    <p:spTree>
      <p:nvGrpSpPr>
        <p:cNvPr id="111" name="Shape 111"/>
        <p:cNvGrpSpPr/>
        <p:nvPr/>
      </p:nvGrpSpPr>
      <p:grpSpPr>
        <a:xfrm>
          <a:off x="0" y="0"/>
          <a:ext cx="0" cy="0"/>
          <a:chOff x="0" y="0"/>
          <a:chExt cx="0" cy="0"/>
        </a:xfrm>
      </p:grpSpPr>
      <p:sp>
        <p:nvSpPr>
          <p:cNvPr id="112" name="Google Shape;112;p66"/>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13" name="Google Shape;113;p66"/>
          <p:cNvPicPr preferRelativeResize="0"/>
          <p:nvPr/>
        </p:nvPicPr>
        <p:blipFill rotWithShape="1">
          <a:blip r:embed="rId2">
            <a:alphaModFix/>
          </a:blip>
          <a:srcRect b="0" l="0" r="0" t="0"/>
          <a:stretch/>
        </p:blipFill>
        <p:spPr>
          <a:xfrm flipH="1" rot="-2846205">
            <a:off x="7699226" y="160927"/>
            <a:ext cx="1197651" cy="1347678"/>
          </a:xfrm>
          <a:prstGeom prst="rect">
            <a:avLst/>
          </a:prstGeom>
          <a:noFill/>
          <a:ln>
            <a:noFill/>
          </a:ln>
        </p:spPr>
      </p:pic>
      <p:pic>
        <p:nvPicPr>
          <p:cNvPr id="114" name="Google Shape;114;p66"/>
          <p:cNvPicPr preferRelativeResize="0"/>
          <p:nvPr/>
        </p:nvPicPr>
        <p:blipFill rotWithShape="1">
          <a:blip r:embed="rId3">
            <a:alphaModFix/>
          </a:blip>
          <a:srcRect b="0" l="0" r="0" t="0"/>
          <a:stretch/>
        </p:blipFill>
        <p:spPr>
          <a:xfrm flipH="1" rot="8853798">
            <a:off x="7947709" y="532781"/>
            <a:ext cx="576244" cy="576242"/>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4">
    <p:spTree>
      <p:nvGrpSpPr>
        <p:cNvPr id="115" name="Shape 115"/>
        <p:cNvGrpSpPr/>
        <p:nvPr/>
      </p:nvGrpSpPr>
      <p:grpSpPr>
        <a:xfrm>
          <a:off x="0" y="0"/>
          <a:ext cx="0" cy="0"/>
          <a:chOff x="0" y="0"/>
          <a:chExt cx="0" cy="0"/>
        </a:xfrm>
      </p:grpSpPr>
      <p:sp>
        <p:nvSpPr>
          <p:cNvPr id="116" name="Google Shape;116;p67"/>
          <p:cNvSpPr txBox="1"/>
          <p:nvPr>
            <p:ph type="title"/>
          </p:nvPr>
        </p:nvSpPr>
        <p:spPr>
          <a:xfrm>
            <a:off x="720000" y="17590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17" name="Google Shape;117;p67"/>
          <p:cNvSpPr txBox="1"/>
          <p:nvPr>
            <p:ph idx="1" type="subTitle"/>
          </p:nvPr>
        </p:nvSpPr>
        <p:spPr>
          <a:xfrm>
            <a:off x="720000" y="21931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8" name="Google Shape;118;p67"/>
          <p:cNvSpPr txBox="1"/>
          <p:nvPr>
            <p:ph idx="2" type="title"/>
          </p:nvPr>
        </p:nvSpPr>
        <p:spPr>
          <a:xfrm>
            <a:off x="3419269" y="17590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19" name="Google Shape;119;p67"/>
          <p:cNvSpPr txBox="1"/>
          <p:nvPr>
            <p:ph idx="3" type="subTitle"/>
          </p:nvPr>
        </p:nvSpPr>
        <p:spPr>
          <a:xfrm>
            <a:off x="3419269" y="21931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0" name="Google Shape;120;p67"/>
          <p:cNvSpPr txBox="1"/>
          <p:nvPr>
            <p:ph idx="4" type="title"/>
          </p:nvPr>
        </p:nvSpPr>
        <p:spPr>
          <a:xfrm>
            <a:off x="720000" y="31924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21" name="Google Shape;121;p67"/>
          <p:cNvSpPr txBox="1"/>
          <p:nvPr>
            <p:ph idx="5" type="subTitle"/>
          </p:nvPr>
        </p:nvSpPr>
        <p:spPr>
          <a:xfrm>
            <a:off x="720000" y="3626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2" name="Google Shape;122;p67"/>
          <p:cNvSpPr txBox="1"/>
          <p:nvPr>
            <p:ph idx="6" type="title"/>
          </p:nvPr>
        </p:nvSpPr>
        <p:spPr>
          <a:xfrm>
            <a:off x="3419269" y="31924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23" name="Google Shape;123;p67"/>
          <p:cNvSpPr txBox="1"/>
          <p:nvPr>
            <p:ph idx="7" type="subTitle"/>
          </p:nvPr>
        </p:nvSpPr>
        <p:spPr>
          <a:xfrm>
            <a:off x="3419269" y="3626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 name="Google Shape;124;p67"/>
          <p:cNvSpPr txBox="1"/>
          <p:nvPr>
            <p:ph idx="8" type="title"/>
          </p:nvPr>
        </p:nvSpPr>
        <p:spPr>
          <a:xfrm>
            <a:off x="6118545" y="17590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25" name="Google Shape;125;p67"/>
          <p:cNvSpPr txBox="1"/>
          <p:nvPr>
            <p:ph idx="9" type="subTitle"/>
          </p:nvPr>
        </p:nvSpPr>
        <p:spPr>
          <a:xfrm>
            <a:off x="6118545" y="21931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 name="Google Shape;126;p67"/>
          <p:cNvSpPr txBox="1"/>
          <p:nvPr>
            <p:ph idx="13" type="title"/>
          </p:nvPr>
        </p:nvSpPr>
        <p:spPr>
          <a:xfrm>
            <a:off x="6118545" y="3192450"/>
            <a:ext cx="23055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27" name="Google Shape;127;p67"/>
          <p:cNvSpPr txBox="1"/>
          <p:nvPr>
            <p:ph idx="14" type="subTitle"/>
          </p:nvPr>
        </p:nvSpPr>
        <p:spPr>
          <a:xfrm>
            <a:off x="6118545" y="3626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8" name="Google Shape;128;p67"/>
          <p:cNvSpPr txBox="1"/>
          <p:nvPr>
            <p:ph idx="15"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29" name="Google Shape;129;p67"/>
          <p:cNvPicPr preferRelativeResize="0"/>
          <p:nvPr/>
        </p:nvPicPr>
        <p:blipFill rotWithShape="1">
          <a:blip r:embed="rId2">
            <a:alphaModFix/>
          </a:blip>
          <a:srcRect b="0" l="0" r="0" t="0"/>
          <a:stretch/>
        </p:blipFill>
        <p:spPr>
          <a:xfrm>
            <a:off x="5287125" y="-2960550"/>
            <a:ext cx="5921451" cy="4639251"/>
          </a:xfrm>
          <a:prstGeom prst="rect">
            <a:avLst/>
          </a:prstGeom>
          <a:noFill/>
          <a:ln>
            <a:noFill/>
          </a:ln>
        </p:spPr>
      </p:pic>
      <p:pic>
        <p:nvPicPr>
          <p:cNvPr id="130" name="Google Shape;130;p67"/>
          <p:cNvPicPr preferRelativeResize="0"/>
          <p:nvPr/>
        </p:nvPicPr>
        <p:blipFill rotWithShape="1">
          <a:blip r:embed="rId3">
            <a:alphaModFix/>
          </a:blip>
          <a:srcRect b="0" l="0" r="0" t="0"/>
          <a:stretch/>
        </p:blipFill>
        <p:spPr>
          <a:xfrm rot="1164753">
            <a:off x="5912442" y="758778"/>
            <a:ext cx="808492" cy="80853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31" name="Shape 131"/>
        <p:cNvGrpSpPr/>
        <p:nvPr/>
      </p:nvGrpSpPr>
      <p:grpSpPr>
        <a:xfrm>
          <a:off x="0" y="0"/>
          <a:ext cx="0" cy="0"/>
          <a:chOff x="0" y="0"/>
          <a:chExt cx="0" cy="0"/>
        </a:xfrm>
      </p:grpSpPr>
      <p:sp>
        <p:nvSpPr>
          <p:cNvPr id="132" name="Google Shape;132;p68"/>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33" name="Google Shape;133;p68"/>
          <p:cNvPicPr preferRelativeResize="0"/>
          <p:nvPr/>
        </p:nvPicPr>
        <p:blipFill rotWithShape="1">
          <a:blip r:embed="rId2">
            <a:alphaModFix/>
          </a:blip>
          <a:srcRect b="0" l="0" r="0" t="0"/>
          <a:stretch/>
        </p:blipFill>
        <p:spPr>
          <a:xfrm rot="-7669085">
            <a:off x="-1037613" y="1284719"/>
            <a:ext cx="2819415" cy="3531605"/>
          </a:xfrm>
          <a:prstGeom prst="rect">
            <a:avLst/>
          </a:prstGeom>
          <a:noFill/>
          <a:ln>
            <a:noFill/>
          </a:ln>
        </p:spPr>
      </p:pic>
      <p:pic>
        <p:nvPicPr>
          <p:cNvPr id="134" name="Google Shape;134;p68"/>
          <p:cNvPicPr preferRelativeResize="0"/>
          <p:nvPr/>
        </p:nvPicPr>
        <p:blipFill rotWithShape="1">
          <a:blip r:embed="rId3">
            <a:alphaModFix/>
          </a:blip>
          <a:srcRect b="0" l="0" r="0" t="0"/>
          <a:stretch/>
        </p:blipFill>
        <p:spPr>
          <a:xfrm rot="-5913327">
            <a:off x="447780" y="3749875"/>
            <a:ext cx="1090751" cy="1154478"/>
          </a:xfrm>
          <a:prstGeom prst="rect">
            <a:avLst/>
          </a:prstGeom>
          <a:noFill/>
          <a:ln>
            <a:noFill/>
          </a:ln>
        </p:spPr>
      </p:pic>
      <p:pic>
        <p:nvPicPr>
          <p:cNvPr id="135" name="Google Shape;135;p68"/>
          <p:cNvPicPr preferRelativeResize="0"/>
          <p:nvPr/>
        </p:nvPicPr>
        <p:blipFill rotWithShape="1">
          <a:blip r:embed="rId4">
            <a:alphaModFix/>
          </a:blip>
          <a:srcRect b="0" l="0" r="0" t="0"/>
          <a:stretch/>
        </p:blipFill>
        <p:spPr>
          <a:xfrm rot="5400000">
            <a:off x="7314398" y="349026"/>
            <a:ext cx="1459850" cy="14598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spTree>
      <p:nvGrpSpPr>
        <p:cNvPr id="136" name="Shape 136"/>
        <p:cNvGrpSpPr/>
        <p:nvPr/>
      </p:nvGrpSpPr>
      <p:grpSpPr>
        <a:xfrm>
          <a:off x="0" y="0"/>
          <a:ext cx="0" cy="0"/>
          <a:chOff x="0" y="0"/>
          <a:chExt cx="0" cy="0"/>
        </a:xfrm>
      </p:grpSpPr>
      <p:sp>
        <p:nvSpPr>
          <p:cNvPr id="137" name="Google Shape;137;p69"/>
          <p:cNvSpPr txBox="1"/>
          <p:nvPr>
            <p:ph type="title"/>
          </p:nvPr>
        </p:nvSpPr>
        <p:spPr>
          <a:xfrm>
            <a:off x="1500663" y="1509594"/>
            <a:ext cx="28671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38" name="Google Shape;138;p69"/>
          <p:cNvSpPr txBox="1"/>
          <p:nvPr>
            <p:ph idx="1" type="subTitle"/>
          </p:nvPr>
        </p:nvSpPr>
        <p:spPr>
          <a:xfrm>
            <a:off x="1798272" y="1977425"/>
            <a:ext cx="22719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 name="Google Shape;139;p69"/>
          <p:cNvSpPr txBox="1"/>
          <p:nvPr>
            <p:ph idx="2" type="title"/>
          </p:nvPr>
        </p:nvSpPr>
        <p:spPr>
          <a:xfrm>
            <a:off x="4776243" y="1509594"/>
            <a:ext cx="28671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40" name="Google Shape;140;p69"/>
          <p:cNvSpPr txBox="1"/>
          <p:nvPr>
            <p:ph idx="3" type="subTitle"/>
          </p:nvPr>
        </p:nvSpPr>
        <p:spPr>
          <a:xfrm>
            <a:off x="5073849" y="1977425"/>
            <a:ext cx="22719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1" name="Google Shape;141;p69"/>
          <p:cNvSpPr txBox="1"/>
          <p:nvPr>
            <p:ph idx="4" type="title"/>
          </p:nvPr>
        </p:nvSpPr>
        <p:spPr>
          <a:xfrm>
            <a:off x="1500663" y="3357700"/>
            <a:ext cx="28671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42" name="Google Shape;142;p69"/>
          <p:cNvSpPr txBox="1"/>
          <p:nvPr>
            <p:ph idx="5" type="subTitle"/>
          </p:nvPr>
        </p:nvSpPr>
        <p:spPr>
          <a:xfrm>
            <a:off x="1798272" y="3825526"/>
            <a:ext cx="22719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3" name="Google Shape;143;p69"/>
          <p:cNvSpPr txBox="1"/>
          <p:nvPr>
            <p:ph idx="6" type="title"/>
          </p:nvPr>
        </p:nvSpPr>
        <p:spPr>
          <a:xfrm>
            <a:off x="4776243" y="3357700"/>
            <a:ext cx="28671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44" name="Google Shape;144;p69"/>
          <p:cNvSpPr txBox="1"/>
          <p:nvPr>
            <p:ph idx="7" type="subTitle"/>
          </p:nvPr>
        </p:nvSpPr>
        <p:spPr>
          <a:xfrm>
            <a:off x="5073849" y="3825526"/>
            <a:ext cx="22719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5" name="Google Shape;145;p69"/>
          <p:cNvSpPr txBox="1"/>
          <p:nvPr>
            <p:ph idx="8"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46" name="Google Shape;146;p69"/>
          <p:cNvPicPr preferRelativeResize="0"/>
          <p:nvPr/>
        </p:nvPicPr>
        <p:blipFill rotWithShape="1">
          <a:blip r:embed="rId2">
            <a:alphaModFix/>
          </a:blip>
          <a:srcRect b="0" l="0" r="0" t="0"/>
          <a:stretch/>
        </p:blipFill>
        <p:spPr>
          <a:xfrm>
            <a:off x="6706076" y="-1894000"/>
            <a:ext cx="3565175" cy="4465751"/>
          </a:xfrm>
          <a:prstGeom prst="rect">
            <a:avLst/>
          </a:prstGeom>
          <a:noFill/>
          <a:ln>
            <a:noFill/>
          </a:ln>
        </p:spPr>
      </p:pic>
      <p:pic>
        <p:nvPicPr>
          <p:cNvPr id="147" name="Google Shape;147;p69"/>
          <p:cNvPicPr preferRelativeResize="0"/>
          <p:nvPr/>
        </p:nvPicPr>
        <p:blipFill rotWithShape="1">
          <a:blip r:embed="rId3">
            <a:alphaModFix/>
          </a:blip>
          <a:srcRect b="0" l="0" r="0" t="0"/>
          <a:stretch/>
        </p:blipFill>
        <p:spPr>
          <a:xfrm>
            <a:off x="6310998" y="260723"/>
            <a:ext cx="1121725" cy="1187274"/>
          </a:xfrm>
          <a:prstGeom prst="rect">
            <a:avLst/>
          </a:prstGeom>
          <a:noFill/>
          <a:ln>
            <a:noFill/>
          </a:ln>
        </p:spPr>
      </p:pic>
      <p:pic>
        <p:nvPicPr>
          <p:cNvPr id="148" name="Google Shape;148;p69"/>
          <p:cNvPicPr preferRelativeResize="0"/>
          <p:nvPr/>
        </p:nvPicPr>
        <p:blipFill rotWithShape="1">
          <a:blip r:embed="rId4">
            <a:alphaModFix/>
          </a:blip>
          <a:srcRect b="0" l="0" r="0" t="0"/>
          <a:stretch/>
        </p:blipFill>
        <p:spPr>
          <a:xfrm rot="-4969269">
            <a:off x="94679" y="3328671"/>
            <a:ext cx="1616669" cy="1616665"/>
          </a:xfrm>
          <a:prstGeom prst="rect">
            <a:avLst/>
          </a:prstGeom>
          <a:noFill/>
          <a:ln>
            <a:noFill/>
          </a:ln>
        </p:spPr>
      </p:pic>
      <p:pic>
        <p:nvPicPr>
          <p:cNvPr id="149" name="Google Shape;149;p69"/>
          <p:cNvPicPr preferRelativeResize="0"/>
          <p:nvPr/>
        </p:nvPicPr>
        <p:blipFill rotWithShape="1">
          <a:blip r:embed="rId3">
            <a:alphaModFix/>
          </a:blip>
          <a:srcRect b="0" l="0" r="0" t="0"/>
          <a:stretch/>
        </p:blipFill>
        <p:spPr>
          <a:xfrm flipH="1" rot="-10097946">
            <a:off x="772515" y="2868679"/>
            <a:ext cx="659361" cy="69790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52"/>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52"/>
          <p:cNvSpPr txBox="1"/>
          <p:nvPr>
            <p:ph idx="1" type="body"/>
          </p:nvPr>
        </p:nvSpPr>
        <p:spPr>
          <a:xfrm>
            <a:off x="708600" y="1152475"/>
            <a:ext cx="77268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pic>
        <p:nvPicPr>
          <p:cNvPr id="20" name="Google Shape;20;p52"/>
          <p:cNvPicPr preferRelativeResize="0"/>
          <p:nvPr/>
        </p:nvPicPr>
        <p:blipFill rotWithShape="1">
          <a:blip r:embed="rId2">
            <a:alphaModFix/>
          </a:blip>
          <a:srcRect b="0" l="0" r="0" t="0"/>
          <a:stretch/>
        </p:blipFill>
        <p:spPr>
          <a:xfrm flipH="1" rot="7856000">
            <a:off x="7807451" y="-229124"/>
            <a:ext cx="1934205" cy="2047245"/>
          </a:xfrm>
          <a:prstGeom prst="rect">
            <a:avLst/>
          </a:prstGeom>
          <a:noFill/>
          <a:ln>
            <a:noFill/>
          </a:ln>
        </p:spPr>
      </p:pic>
      <p:pic>
        <p:nvPicPr>
          <p:cNvPr id="21" name="Google Shape;21;p52"/>
          <p:cNvPicPr preferRelativeResize="0"/>
          <p:nvPr/>
        </p:nvPicPr>
        <p:blipFill rotWithShape="1">
          <a:blip r:embed="rId3">
            <a:alphaModFix/>
          </a:blip>
          <a:srcRect b="0" l="0" r="0" t="0"/>
          <a:stretch/>
        </p:blipFill>
        <p:spPr>
          <a:xfrm rot="-9081239">
            <a:off x="8257821" y="1647105"/>
            <a:ext cx="784591" cy="78459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150" name="Shape 150"/>
        <p:cNvGrpSpPr/>
        <p:nvPr/>
      </p:nvGrpSpPr>
      <p:grpSpPr>
        <a:xfrm>
          <a:off x="0" y="0"/>
          <a:ext cx="0" cy="0"/>
          <a:chOff x="0" y="0"/>
          <a:chExt cx="0" cy="0"/>
        </a:xfrm>
      </p:grpSpPr>
      <p:sp>
        <p:nvSpPr>
          <p:cNvPr id="151" name="Google Shape;151;p70"/>
          <p:cNvSpPr txBox="1"/>
          <p:nvPr>
            <p:ph idx="1" type="subTitle"/>
          </p:nvPr>
        </p:nvSpPr>
        <p:spPr>
          <a:xfrm>
            <a:off x="1819350" y="1205425"/>
            <a:ext cx="5505300" cy="44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9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 name="Google Shape;152;p70"/>
          <p:cNvSpPr txBox="1"/>
          <p:nvPr>
            <p:ph type="title"/>
          </p:nvPr>
        </p:nvSpPr>
        <p:spPr>
          <a:xfrm>
            <a:off x="2120255" y="540000"/>
            <a:ext cx="4903500" cy="67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53" name="Google Shape;153;p70"/>
          <p:cNvSpPr txBox="1"/>
          <p:nvPr>
            <p:ph idx="2" type="subTitle"/>
          </p:nvPr>
        </p:nvSpPr>
        <p:spPr>
          <a:xfrm>
            <a:off x="1819350" y="2684200"/>
            <a:ext cx="5505300" cy="44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9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4" name="Google Shape;154;p70"/>
          <p:cNvSpPr txBox="1"/>
          <p:nvPr>
            <p:ph idx="3" type="title"/>
          </p:nvPr>
        </p:nvSpPr>
        <p:spPr>
          <a:xfrm>
            <a:off x="2120250" y="2018770"/>
            <a:ext cx="4903500" cy="67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2800"/>
              <a:buNone/>
              <a:defRPr>
                <a:solidFill>
                  <a:schemeClr val="lt1"/>
                </a:solidFill>
              </a:defRPr>
            </a:lvl1pPr>
            <a:lvl2pPr lvl="1" algn="l">
              <a:lnSpc>
                <a:spcPct val="100000"/>
              </a:lnSpc>
              <a:spcBef>
                <a:spcPts val="0"/>
              </a:spcBef>
              <a:spcAft>
                <a:spcPts val="0"/>
              </a:spcAft>
              <a:buClr>
                <a:schemeClr val="accent2"/>
              </a:buClr>
              <a:buSzPts val="3000"/>
              <a:buNone/>
              <a:defRPr sz="3000">
                <a:solidFill>
                  <a:schemeClr val="accent2"/>
                </a:solidFill>
              </a:defRPr>
            </a:lvl2pPr>
            <a:lvl3pPr lvl="2" algn="l">
              <a:lnSpc>
                <a:spcPct val="100000"/>
              </a:lnSpc>
              <a:spcBef>
                <a:spcPts val="0"/>
              </a:spcBef>
              <a:spcAft>
                <a:spcPts val="0"/>
              </a:spcAft>
              <a:buClr>
                <a:schemeClr val="accent2"/>
              </a:buClr>
              <a:buSzPts val="3000"/>
              <a:buNone/>
              <a:defRPr sz="3000">
                <a:solidFill>
                  <a:schemeClr val="accent2"/>
                </a:solidFill>
              </a:defRPr>
            </a:lvl3pPr>
            <a:lvl4pPr lvl="3" algn="l">
              <a:lnSpc>
                <a:spcPct val="100000"/>
              </a:lnSpc>
              <a:spcBef>
                <a:spcPts val="0"/>
              </a:spcBef>
              <a:spcAft>
                <a:spcPts val="0"/>
              </a:spcAft>
              <a:buClr>
                <a:schemeClr val="accent2"/>
              </a:buClr>
              <a:buSzPts val="3000"/>
              <a:buNone/>
              <a:defRPr sz="3000">
                <a:solidFill>
                  <a:schemeClr val="accent2"/>
                </a:solidFill>
              </a:defRPr>
            </a:lvl4pPr>
            <a:lvl5pPr lvl="4" algn="l">
              <a:lnSpc>
                <a:spcPct val="100000"/>
              </a:lnSpc>
              <a:spcBef>
                <a:spcPts val="0"/>
              </a:spcBef>
              <a:spcAft>
                <a:spcPts val="0"/>
              </a:spcAft>
              <a:buClr>
                <a:schemeClr val="accent2"/>
              </a:buClr>
              <a:buSzPts val="3000"/>
              <a:buNone/>
              <a:defRPr sz="3000">
                <a:solidFill>
                  <a:schemeClr val="accent2"/>
                </a:solidFill>
              </a:defRPr>
            </a:lvl5pPr>
            <a:lvl6pPr lvl="5" algn="l">
              <a:lnSpc>
                <a:spcPct val="100000"/>
              </a:lnSpc>
              <a:spcBef>
                <a:spcPts val="0"/>
              </a:spcBef>
              <a:spcAft>
                <a:spcPts val="0"/>
              </a:spcAft>
              <a:buClr>
                <a:schemeClr val="accent2"/>
              </a:buClr>
              <a:buSzPts val="3000"/>
              <a:buNone/>
              <a:defRPr sz="3000">
                <a:solidFill>
                  <a:schemeClr val="accent2"/>
                </a:solidFill>
              </a:defRPr>
            </a:lvl6pPr>
            <a:lvl7pPr lvl="6" algn="l">
              <a:lnSpc>
                <a:spcPct val="100000"/>
              </a:lnSpc>
              <a:spcBef>
                <a:spcPts val="0"/>
              </a:spcBef>
              <a:spcAft>
                <a:spcPts val="0"/>
              </a:spcAft>
              <a:buClr>
                <a:schemeClr val="accent2"/>
              </a:buClr>
              <a:buSzPts val="3000"/>
              <a:buNone/>
              <a:defRPr sz="3000">
                <a:solidFill>
                  <a:schemeClr val="accent2"/>
                </a:solidFill>
              </a:defRPr>
            </a:lvl7pPr>
            <a:lvl8pPr lvl="7" algn="l">
              <a:lnSpc>
                <a:spcPct val="100000"/>
              </a:lnSpc>
              <a:spcBef>
                <a:spcPts val="0"/>
              </a:spcBef>
              <a:spcAft>
                <a:spcPts val="0"/>
              </a:spcAft>
              <a:buClr>
                <a:schemeClr val="accent2"/>
              </a:buClr>
              <a:buSzPts val="3000"/>
              <a:buNone/>
              <a:defRPr sz="3000">
                <a:solidFill>
                  <a:schemeClr val="accent2"/>
                </a:solidFill>
              </a:defRPr>
            </a:lvl8pPr>
            <a:lvl9pPr lvl="8" algn="l">
              <a:lnSpc>
                <a:spcPct val="100000"/>
              </a:lnSpc>
              <a:spcBef>
                <a:spcPts val="0"/>
              </a:spcBef>
              <a:spcAft>
                <a:spcPts val="0"/>
              </a:spcAft>
              <a:buClr>
                <a:schemeClr val="accent2"/>
              </a:buClr>
              <a:buSzPts val="3000"/>
              <a:buNone/>
              <a:defRPr sz="3000">
                <a:solidFill>
                  <a:schemeClr val="accent2"/>
                </a:solidFill>
              </a:defRPr>
            </a:lvl9pPr>
          </a:lstStyle>
          <a:p/>
        </p:txBody>
      </p:sp>
      <p:sp>
        <p:nvSpPr>
          <p:cNvPr id="155" name="Google Shape;155;p70"/>
          <p:cNvSpPr txBox="1"/>
          <p:nvPr>
            <p:ph idx="4" type="subTitle"/>
          </p:nvPr>
        </p:nvSpPr>
        <p:spPr>
          <a:xfrm>
            <a:off x="1819352" y="4162975"/>
            <a:ext cx="5505300" cy="44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9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6" name="Google Shape;156;p70"/>
          <p:cNvSpPr txBox="1"/>
          <p:nvPr>
            <p:ph idx="5" type="title"/>
          </p:nvPr>
        </p:nvSpPr>
        <p:spPr>
          <a:xfrm>
            <a:off x="2120253" y="3497540"/>
            <a:ext cx="4903500" cy="673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pic>
        <p:nvPicPr>
          <p:cNvPr id="157" name="Google Shape;157;p70"/>
          <p:cNvPicPr preferRelativeResize="0"/>
          <p:nvPr/>
        </p:nvPicPr>
        <p:blipFill rotWithShape="1">
          <a:blip r:embed="rId2">
            <a:alphaModFix/>
          </a:blip>
          <a:srcRect b="0" l="0" r="0" t="0"/>
          <a:stretch/>
        </p:blipFill>
        <p:spPr>
          <a:xfrm flipH="1">
            <a:off x="-1442851" y="-2550488"/>
            <a:ext cx="4209976" cy="5362960"/>
          </a:xfrm>
          <a:prstGeom prst="rect">
            <a:avLst/>
          </a:prstGeom>
          <a:noFill/>
          <a:ln>
            <a:noFill/>
          </a:ln>
        </p:spPr>
      </p:pic>
      <p:pic>
        <p:nvPicPr>
          <p:cNvPr id="158" name="Google Shape;158;p70"/>
          <p:cNvPicPr preferRelativeResize="0"/>
          <p:nvPr/>
        </p:nvPicPr>
        <p:blipFill rotWithShape="1">
          <a:blip r:embed="rId3">
            <a:alphaModFix/>
          </a:blip>
          <a:srcRect b="0" l="0" r="0" t="0"/>
          <a:stretch/>
        </p:blipFill>
        <p:spPr>
          <a:xfrm rot="5400000">
            <a:off x="6927748" y="411321"/>
            <a:ext cx="2246498" cy="1760055"/>
          </a:xfrm>
          <a:prstGeom prst="rect">
            <a:avLst/>
          </a:prstGeom>
          <a:noFill/>
          <a:ln>
            <a:noFill/>
          </a:ln>
        </p:spPr>
      </p:pic>
      <p:pic>
        <p:nvPicPr>
          <p:cNvPr id="159" name="Google Shape;159;p70"/>
          <p:cNvPicPr preferRelativeResize="0"/>
          <p:nvPr/>
        </p:nvPicPr>
        <p:blipFill rotWithShape="1">
          <a:blip r:embed="rId4">
            <a:alphaModFix/>
          </a:blip>
          <a:srcRect b="0" l="0" r="0" t="0"/>
          <a:stretch/>
        </p:blipFill>
        <p:spPr>
          <a:xfrm rot="5400000">
            <a:off x="7726449" y="1025222"/>
            <a:ext cx="1024139" cy="1024139"/>
          </a:xfrm>
          <a:prstGeom prst="rect">
            <a:avLst/>
          </a:prstGeom>
          <a:noFill/>
          <a:ln>
            <a:noFill/>
          </a:ln>
        </p:spPr>
      </p:pic>
      <p:pic>
        <p:nvPicPr>
          <p:cNvPr id="160" name="Google Shape;160;p70"/>
          <p:cNvPicPr preferRelativeResize="0"/>
          <p:nvPr/>
        </p:nvPicPr>
        <p:blipFill rotWithShape="1">
          <a:blip r:embed="rId4">
            <a:alphaModFix/>
          </a:blip>
          <a:srcRect b="0" l="0" r="0" t="0"/>
          <a:stretch/>
        </p:blipFill>
        <p:spPr>
          <a:xfrm rot="8100000">
            <a:off x="416857" y="2227598"/>
            <a:ext cx="1052054" cy="1052054"/>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25">
    <p:spTree>
      <p:nvGrpSpPr>
        <p:cNvPr id="161" name="Shape 161"/>
        <p:cNvGrpSpPr/>
        <p:nvPr/>
      </p:nvGrpSpPr>
      <p:grpSpPr>
        <a:xfrm>
          <a:off x="0" y="0"/>
          <a:ext cx="0" cy="0"/>
          <a:chOff x="0" y="0"/>
          <a:chExt cx="0" cy="0"/>
        </a:xfrm>
      </p:grpSpPr>
      <p:sp>
        <p:nvSpPr>
          <p:cNvPr id="162" name="Google Shape;162;p71"/>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63" name="Google Shape;163;p71"/>
          <p:cNvPicPr preferRelativeResize="0"/>
          <p:nvPr/>
        </p:nvPicPr>
        <p:blipFill rotWithShape="1">
          <a:blip r:embed="rId2">
            <a:alphaModFix/>
          </a:blip>
          <a:srcRect b="0" l="0" r="0" t="0"/>
          <a:stretch/>
        </p:blipFill>
        <p:spPr>
          <a:xfrm rot="-5913328">
            <a:off x="3333922" y="3936004"/>
            <a:ext cx="918758" cy="972440"/>
          </a:xfrm>
          <a:prstGeom prst="rect">
            <a:avLst/>
          </a:prstGeom>
          <a:noFill/>
          <a:ln>
            <a:noFill/>
          </a:ln>
        </p:spPr>
      </p:pic>
      <p:pic>
        <p:nvPicPr>
          <p:cNvPr id="164" name="Google Shape;164;p71"/>
          <p:cNvPicPr preferRelativeResize="0"/>
          <p:nvPr/>
        </p:nvPicPr>
        <p:blipFill rotWithShape="1">
          <a:blip r:embed="rId3">
            <a:alphaModFix/>
          </a:blip>
          <a:srcRect b="0" l="0" r="0" t="0"/>
          <a:stretch/>
        </p:blipFill>
        <p:spPr>
          <a:xfrm rot="1674121">
            <a:off x="7200825" y="263863"/>
            <a:ext cx="935025" cy="9350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8">
    <p:spTree>
      <p:nvGrpSpPr>
        <p:cNvPr id="165" name="Shape 165"/>
        <p:cNvGrpSpPr/>
        <p:nvPr/>
      </p:nvGrpSpPr>
      <p:grpSpPr>
        <a:xfrm>
          <a:off x="0" y="0"/>
          <a:ext cx="0" cy="0"/>
          <a:chOff x="0" y="0"/>
          <a:chExt cx="0" cy="0"/>
        </a:xfrm>
      </p:grpSpPr>
      <p:sp>
        <p:nvSpPr>
          <p:cNvPr id="166" name="Google Shape;166;p72"/>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67" name="Google Shape;167;p72"/>
          <p:cNvPicPr preferRelativeResize="0"/>
          <p:nvPr/>
        </p:nvPicPr>
        <p:blipFill rotWithShape="1">
          <a:blip r:embed="rId2">
            <a:alphaModFix/>
          </a:blip>
          <a:srcRect b="0" l="0" r="0" t="0"/>
          <a:stretch/>
        </p:blipFill>
        <p:spPr>
          <a:xfrm flipH="1" rot="7856000">
            <a:off x="-715599" y="1015001"/>
            <a:ext cx="1934205" cy="2047245"/>
          </a:xfrm>
          <a:prstGeom prst="rect">
            <a:avLst/>
          </a:prstGeom>
          <a:noFill/>
          <a:ln>
            <a:noFill/>
          </a:ln>
        </p:spPr>
      </p:pic>
      <p:pic>
        <p:nvPicPr>
          <p:cNvPr id="168" name="Google Shape;168;p72"/>
          <p:cNvPicPr preferRelativeResize="0"/>
          <p:nvPr/>
        </p:nvPicPr>
        <p:blipFill rotWithShape="1">
          <a:blip r:embed="rId3">
            <a:alphaModFix/>
          </a:blip>
          <a:srcRect b="0" l="0" r="0" t="0"/>
          <a:stretch/>
        </p:blipFill>
        <p:spPr>
          <a:xfrm rot="-9081239">
            <a:off x="365896" y="2525380"/>
            <a:ext cx="784591" cy="784591"/>
          </a:xfrm>
          <a:prstGeom prst="rect">
            <a:avLst/>
          </a:prstGeom>
          <a:noFill/>
          <a:ln>
            <a:noFill/>
          </a:ln>
        </p:spPr>
      </p:pic>
      <p:pic>
        <p:nvPicPr>
          <p:cNvPr id="169" name="Google Shape;169;p72"/>
          <p:cNvPicPr preferRelativeResize="0"/>
          <p:nvPr/>
        </p:nvPicPr>
        <p:blipFill rotWithShape="1">
          <a:blip r:embed="rId3">
            <a:alphaModFix/>
          </a:blip>
          <a:srcRect b="0" l="0" r="0" t="0"/>
          <a:stretch/>
        </p:blipFill>
        <p:spPr>
          <a:xfrm rot="-6671495">
            <a:off x="7445299" y="236541"/>
            <a:ext cx="1434160" cy="143416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0">
    <p:spTree>
      <p:nvGrpSpPr>
        <p:cNvPr id="170" name="Shape 170"/>
        <p:cNvGrpSpPr/>
        <p:nvPr/>
      </p:nvGrpSpPr>
      <p:grpSpPr>
        <a:xfrm>
          <a:off x="0" y="0"/>
          <a:ext cx="0" cy="0"/>
          <a:chOff x="0" y="0"/>
          <a:chExt cx="0" cy="0"/>
        </a:xfrm>
      </p:grpSpPr>
      <p:sp>
        <p:nvSpPr>
          <p:cNvPr id="171" name="Google Shape;171;p73"/>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72" name="Google Shape;172;p73"/>
          <p:cNvPicPr preferRelativeResize="0"/>
          <p:nvPr/>
        </p:nvPicPr>
        <p:blipFill rotWithShape="1">
          <a:blip r:embed="rId2">
            <a:alphaModFix/>
          </a:blip>
          <a:srcRect b="0" l="0" r="0" t="0"/>
          <a:stretch/>
        </p:blipFill>
        <p:spPr>
          <a:xfrm rot="-4969311">
            <a:off x="6602496" y="574847"/>
            <a:ext cx="2433751" cy="1906763"/>
          </a:xfrm>
          <a:prstGeom prst="rect">
            <a:avLst/>
          </a:prstGeom>
          <a:noFill/>
          <a:ln>
            <a:noFill/>
          </a:ln>
        </p:spPr>
      </p:pic>
      <p:pic>
        <p:nvPicPr>
          <p:cNvPr id="173" name="Google Shape;173;p73"/>
          <p:cNvPicPr preferRelativeResize="0"/>
          <p:nvPr/>
        </p:nvPicPr>
        <p:blipFill rotWithShape="1">
          <a:blip r:embed="rId3">
            <a:alphaModFix/>
          </a:blip>
          <a:srcRect b="0" l="0" r="0" t="0"/>
          <a:stretch/>
        </p:blipFill>
        <p:spPr>
          <a:xfrm rot="-4969272">
            <a:off x="6562609" y="436516"/>
            <a:ext cx="1081077" cy="1081072"/>
          </a:xfrm>
          <a:prstGeom prst="rect">
            <a:avLst/>
          </a:prstGeom>
          <a:noFill/>
          <a:ln>
            <a:noFill/>
          </a:ln>
        </p:spPr>
      </p:pic>
      <p:pic>
        <p:nvPicPr>
          <p:cNvPr id="174" name="Google Shape;174;p73"/>
          <p:cNvPicPr preferRelativeResize="0"/>
          <p:nvPr/>
        </p:nvPicPr>
        <p:blipFill rotWithShape="1">
          <a:blip r:embed="rId4">
            <a:alphaModFix/>
          </a:blip>
          <a:srcRect b="0" l="0" r="0" t="0"/>
          <a:stretch/>
        </p:blipFill>
        <p:spPr>
          <a:xfrm flipH="1" rot="-10097959">
            <a:off x="687004" y="1400049"/>
            <a:ext cx="1292141" cy="136765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2">
    <p:spTree>
      <p:nvGrpSpPr>
        <p:cNvPr id="175" name="Shape 175"/>
        <p:cNvGrpSpPr/>
        <p:nvPr/>
      </p:nvGrpSpPr>
      <p:grpSpPr>
        <a:xfrm>
          <a:off x="0" y="0"/>
          <a:ext cx="0" cy="0"/>
          <a:chOff x="0" y="0"/>
          <a:chExt cx="0" cy="0"/>
        </a:xfrm>
      </p:grpSpPr>
      <p:sp>
        <p:nvSpPr>
          <p:cNvPr id="176" name="Google Shape;176;p74"/>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77" name="Google Shape;177;p74"/>
          <p:cNvPicPr preferRelativeResize="0"/>
          <p:nvPr/>
        </p:nvPicPr>
        <p:blipFill rotWithShape="1">
          <a:blip r:embed="rId2">
            <a:alphaModFix/>
          </a:blip>
          <a:srcRect b="0" l="0" r="0" t="0"/>
          <a:stretch/>
        </p:blipFill>
        <p:spPr>
          <a:xfrm rot="-4969269">
            <a:off x="7282779" y="303671"/>
            <a:ext cx="1616669" cy="1616665"/>
          </a:xfrm>
          <a:prstGeom prst="rect">
            <a:avLst/>
          </a:prstGeom>
          <a:noFill/>
          <a:ln>
            <a:noFill/>
          </a:ln>
        </p:spPr>
      </p:pic>
      <p:pic>
        <p:nvPicPr>
          <p:cNvPr id="178" name="Google Shape;178;p74"/>
          <p:cNvPicPr preferRelativeResize="0"/>
          <p:nvPr/>
        </p:nvPicPr>
        <p:blipFill rotWithShape="1">
          <a:blip r:embed="rId3">
            <a:alphaModFix/>
          </a:blip>
          <a:srcRect b="0" l="0" r="0" t="0"/>
          <a:stretch/>
        </p:blipFill>
        <p:spPr>
          <a:xfrm flipH="1" rot="-10097946">
            <a:off x="7054490" y="240729"/>
            <a:ext cx="659361" cy="697908"/>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0">
    <p:spTree>
      <p:nvGrpSpPr>
        <p:cNvPr id="179" name="Shape 179"/>
        <p:cNvGrpSpPr/>
        <p:nvPr/>
      </p:nvGrpSpPr>
      <p:grpSpPr>
        <a:xfrm>
          <a:off x="0" y="0"/>
          <a:ext cx="0" cy="0"/>
          <a:chOff x="0" y="0"/>
          <a:chExt cx="0" cy="0"/>
        </a:xfrm>
      </p:grpSpPr>
      <p:sp>
        <p:nvSpPr>
          <p:cNvPr id="180" name="Google Shape;180;p75"/>
          <p:cNvSpPr txBox="1"/>
          <p:nvPr>
            <p:ph type="title"/>
          </p:nvPr>
        </p:nvSpPr>
        <p:spPr>
          <a:xfrm>
            <a:off x="720000" y="27135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81" name="Google Shape;181;p75"/>
          <p:cNvSpPr txBox="1"/>
          <p:nvPr>
            <p:ph idx="1" type="subTitle"/>
          </p:nvPr>
        </p:nvSpPr>
        <p:spPr>
          <a:xfrm>
            <a:off x="831150" y="3230625"/>
            <a:ext cx="2114100" cy="94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2" name="Google Shape;182;p75"/>
          <p:cNvSpPr txBox="1"/>
          <p:nvPr>
            <p:ph idx="2" type="title"/>
          </p:nvPr>
        </p:nvSpPr>
        <p:spPr>
          <a:xfrm>
            <a:off x="3403800" y="27135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83" name="Google Shape;183;p75"/>
          <p:cNvSpPr txBox="1"/>
          <p:nvPr>
            <p:ph idx="3" type="subTitle"/>
          </p:nvPr>
        </p:nvSpPr>
        <p:spPr>
          <a:xfrm>
            <a:off x="3514950" y="3230625"/>
            <a:ext cx="2114100" cy="94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4" name="Google Shape;184;p75"/>
          <p:cNvSpPr txBox="1"/>
          <p:nvPr>
            <p:ph idx="4" type="title"/>
          </p:nvPr>
        </p:nvSpPr>
        <p:spPr>
          <a:xfrm>
            <a:off x="6087600" y="27135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85" name="Google Shape;185;p75"/>
          <p:cNvSpPr txBox="1"/>
          <p:nvPr>
            <p:ph idx="5" type="subTitle"/>
          </p:nvPr>
        </p:nvSpPr>
        <p:spPr>
          <a:xfrm>
            <a:off x="6198750" y="3230625"/>
            <a:ext cx="2114100" cy="94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6" name="Google Shape;186;p75"/>
          <p:cNvSpPr txBox="1"/>
          <p:nvPr>
            <p:ph idx="6"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187" name="Google Shape;187;p75"/>
          <p:cNvPicPr preferRelativeResize="0"/>
          <p:nvPr/>
        </p:nvPicPr>
        <p:blipFill rotWithShape="1">
          <a:blip r:embed="rId2">
            <a:alphaModFix/>
          </a:blip>
          <a:srcRect b="0" l="0" r="0" t="0"/>
          <a:stretch/>
        </p:blipFill>
        <p:spPr>
          <a:xfrm flipH="1" rot="-2846205">
            <a:off x="7699226" y="160927"/>
            <a:ext cx="1197651" cy="1347678"/>
          </a:xfrm>
          <a:prstGeom prst="rect">
            <a:avLst/>
          </a:prstGeom>
          <a:noFill/>
          <a:ln>
            <a:noFill/>
          </a:ln>
        </p:spPr>
      </p:pic>
      <p:pic>
        <p:nvPicPr>
          <p:cNvPr id="188" name="Google Shape;188;p75"/>
          <p:cNvPicPr preferRelativeResize="0"/>
          <p:nvPr/>
        </p:nvPicPr>
        <p:blipFill rotWithShape="1">
          <a:blip r:embed="rId3">
            <a:alphaModFix/>
          </a:blip>
          <a:srcRect b="0" l="0" r="0" t="0"/>
          <a:stretch/>
        </p:blipFill>
        <p:spPr>
          <a:xfrm flipH="1" rot="8853798">
            <a:off x="7947709" y="532781"/>
            <a:ext cx="576244" cy="576242"/>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9">
    <p:spTree>
      <p:nvGrpSpPr>
        <p:cNvPr id="189" name="Shape 189"/>
        <p:cNvGrpSpPr/>
        <p:nvPr/>
      </p:nvGrpSpPr>
      <p:grpSpPr>
        <a:xfrm>
          <a:off x="0" y="0"/>
          <a:ext cx="0" cy="0"/>
          <a:chOff x="0" y="0"/>
          <a:chExt cx="0" cy="0"/>
        </a:xfrm>
      </p:grpSpPr>
      <p:sp>
        <p:nvSpPr>
          <p:cNvPr id="190" name="Google Shape;190;p76"/>
          <p:cNvSpPr txBox="1"/>
          <p:nvPr>
            <p:ph type="title"/>
          </p:nvPr>
        </p:nvSpPr>
        <p:spPr>
          <a:xfrm>
            <a:off x="901887" y="138962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200"/>
              <a:buNone/>
              <a:defRPr b="1" sz="2200"/>
            </a:lvl2pPr>
            <a:lvl3pPr lvl="2" algn="ctr">
              <a:lnSpc>
                <a:spcPct val="100000"/>
              </a:lnSpc>
              <a:spcBef>
                <a:spcPts val="0"/>
              </a:spcBef>
              <a:spcAft>
                <a:spcPts val="0"/>
              </a:spcAft>
              <a:buSzPts val="2200"/>
              <a:buNone/>
              <a:defRPr b="1" sz="2200"/>
            </a:lvl3pPr>
            <a:lvl4pPr lvl="3" algn="ctr">
              <a:lnSpc>
                <a:spcPct val="100000"/>
              </a:lnSpc>
              <a:spcBef>
                <a:spcPts val="0"/>
              </a:spcBef>
              <a:spcAft>
                <a:spcPts val="0"/>
              </a:spcAft>
              <a:buSzPts val="2200"/>
              <a:buNone/>
              <a:defRPr b="1" sz="2200"/>
            </a:lvl4pPr>
            <a:lvl5pPr lvl="4" algn="ctr">
              <a:lnSpc>
                <a:spcPct val="100000"/>
              </a:lnSpc>
              <a:spcBef>
                <a:spcPts val="0"/>
              </a:spcBef>
              <a:spcAft>
                <a:spcPts val="0"/>
              </a:spcAft>
              <a:buSzPts val="2200"/>
              <a:buNone/>
              <a:defRPr b="1" sz="2200"/>
            </a:lvl5pPr>
            <a:lvl6pPr lvl="5" algn="ctr">
              <a:lnSpc>
                <a:spcPct val="100000"/>
              </a:lnSpc>
              <a:spcBef>
                <a:spcPts val="0"/>
              </a:spcBef>
              <a:spcAft>
                <a:spcPts val="0"/>
              </a:spcAft>
              <a:buSzPts val="2200"/>
              <a:buNone/>
              <a:defRPr b="1" sz="2200"/>
            </a:lvl6pPr>
            <a:lvl7pPr lvl="6" algn="ctr">
              <a:lnSpc>
                <a:spcPct val="100000"/>
              </a:lnSpc>
              <a:spcBef>
                <a:spcPts val="0"/>
              </a:spcBef>
              <a:spcAft>
                <a:spcPts val="0"/>
              </a:spcAft>
              <a:buSzPts val="2200"/>
              <a:buNone/>
              <a:defRPr b="1" sz="2200"/>
            </a:lvl7pPr>
            <a:lvl8pPr lvl="7" algn="ctr">
              <a:lnSpc>
                <a:spcPct val="100000"/>
              </a:lnSpc>
              <a:spcBef>
                <a:spcPts val="0"/>
              </a:spcBef>
              <a:spcAft>
                <a:spcPts val="0"/>
              </a:spcAft>
              <a:buSzPts val="2200"/>
              <a:buNone/>
              <a:defRPr b="1" sz="2200"/>
            </a:lvl8pPr>
            <a:lvl9pPr lvl="8" algn="ctr">
              <a:lnSpc>
                <a:spcPct val="100000"/>
              </a:lnSpc>
              <a:spcBef>
                <a:spcPts val="0"/>
              </a:spcBef>
              <a:spcAft>
                <a:spcPts val="0"/>
              </a:spcAft>
              <a:buSzPts val="2200"/>
              <a:buNone/>
              <a:defRPr b="1" sz="2200"/>
            </a:lvl9pPr>
          </a:lstStyle>
          <a:p/>
        </p:txBody>
      </p:sp>
      <p:sp>
        <p:nvSpPr>
          <p:cNvPr id="191" name="Google Shape;191;p76"/>
          <p:cNvSpPr txBox="1"/>
          <p:nvPr>
            <p:ph idx="1" type="subTitle"/>
          </p:nvPr>
        </p:nvSpPr>
        <p:spPr>
          <a:xfrm>
            <a:off x="901875" y="1770375"/>
            <a:ext cx="1980000" cy="94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2" name="Google Shape;192;p76"/>
          <p:cNvSpPr txBox="1"/>
          <p:nvPr>
            <p:ph idx="2" type="title"/>
          </p:nvPr>
        </p:nvSpPr>
        <p:spPr>
          <a:xfrm>
            <a:off x="6192484" y="1389023"/>
            <a:ext cx="1980000" cy="28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200"/>
              <a:buNone/>
              <a:defRPr b="1" sz="2200"/>
            </a:lvl2pPr>
            <a:lvl3pPr lvl="2" algn="ctr">
              <a:lnSpc>
                <a:spcPct val="100000"/>
              </a:lnSpc>
              <a:spcBef>
                <a:spcPts val="0"/>
              </a:spcBef>
              <a:spcAft>
                <a:spcPts val="0"/>
              </a:spcAft>
              <a:buSzPts val="2200"/>
              <a:buNone/>
              <a:defRPr b="1" sz="2200"/>
            </a:lvl3pPr>
            <a:lvl4pPr lvl="3" algn="ctr">
              <a:lnSpc>
                <a:spcPct val="100000"/>
              </a:lnSpc>
              <a:spcBef>
                <a:spcPts val="0"/>
              </a:spcBef>
              <a:spcAft>
                <a:spcPts val="0"/>
              </a:spcAft>
              <a:buSzPts val="2200"/>
              <a:buNone/>
              <a:defRPr b="1" sz="2200"/>
            </a:lvl4pPr>
            <a:lvl5pPr lvl="4" algn="ctr">
              <a:lnSpc>
                <a:spcPct val="100000"/>
              </a:lnSpc>
              <a:spcBef>
                <a:spcPts val="0"/>
              </a:spcBef>
              <a:spcAft>
                <a:spcPts val="0"/>
              </a:spcAft>
              <a:buSzPts val="2200"/>
              <a:buNone/>
              <a:defRPr b="1" sz="2200"/>
            </a:lvl5pPr>
            <a:lvl6pPr lvl="5" algn="ctr">
              <a:lnSpc>
                <a:spcPct val="100000"/>
              </a:lnSpc>
              <a:spcBef>
                <a:spcPts val="0"/>
              </a:spcBef>
              <a:spcAft>
                <a:spcPts val="0"/>
              </a:spcAft>
              <a:buSzPts val="2200"/>
              <a:buNone/>
              <a:defRPr b="1" sz="2200"/>
            </a:lvl6pPr>
            <a:lvl7pPr lvl="6" algn="ctr">
              <a:lnSpc>
                <a:spcPct val="100000"/>
              </a:lnSpc>
              <a:spcBef>
                <a:spcPts val="0"/>
              </a:spcBef>
              <a:spcAft>
                <a:spcPts val="0"/>
              </a:spcAft>
              <a:buSzPts val="2200"/>
              <a:buNone/>
              <a:defRPr b="1" sz="2200"/>
            </a:lvl7pPr>
            <a:lvl8pPr lvl="7" algn="ctr">
              <a:lnSpc>
                <a:spcPct val="100000"/>
              </a:lnSpc>
              <a:spcBef>
                <a:spcPts val="0"/>
              </a:spcBef>
              <a:spcAft>
                <a:spcPts val="0"/>
              </a:spcAft>
              <a:buSzPts val="2200"/>
              <a:buNone/>
              <a:defRPr b="1" sz="2200"/>
            </a:lvl8pPr>
            <a:lvl9pPr lvl="8" algn="ctr">
              <a:lnSpc>
                <a:spcPct val="100000"/>
              </a:lnSpc>
              <a:spcBef>
                <a:spcPts val="0"/>
              </a:spcBef>
              <a:spcAft>
                <a:spcPts val="0"/>
              </a:spcAft>
              <a:buSzPts val="2200"/>
              <a:buNone/>
              <a:defRPr b="1" sz="2200"/>
            </a:lvl9pPr>
          </a:lstStyle>
          <a:p/>
        </p:txBody>
      </p:sp>
      <p:sp>
        <p:nvSpPr>
          <p:cNvPr id="193" name="Google Shape;193;p76"/>
          <p:cNvSpPr txBox="1"/>
          <p:nvPr>
            <p:ph idx="3" type="subTitle"/>
          </p:nvPr>
        </p:nvSpPr>
        <p:spPr>
          <a:xfrm>
            <a:off x="3547172" y="1770375"/>
            <a:ext cx="1980000" cy="94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4" name="Google Shape;194;p76"/>
          <p:cNvSpPr txBox="1"/>
          <p:nvPr>
            <p:ph idx="4" type="title"/>
          </p:nvPr>
        </p:nvSpPr>
        <p:spPr>
          <a:xfrm>
            <a:off x="3547176" y="138962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200"/>
              <a:buNone/>
              <a:defRPr b="1" sz="2200"/>
            </a:lvl2pPr>
            <a:lvl3pPr lvl="2" algn="ctr">
              <a:lnSpc>
                <a:spcPct val="100000"/>
              </a:lnSpc>
              <a:spcBef>
                <a:spcPts val="0"/>
              </a:spcBef>
              <a:spcAft>
                <a:spcPts val="0"/>
              </a:spcAft>
              <a:buSzPts val="2200"/>
              <a:buNone/>
              <a:defRPr b="1" sz="2200"/>
            </a:lvl3pPr>
            <a:lvl4pPr lvl="3" algn="ctr">
              <a:lnSpc>
                <a:spcPct val="100000"/>
              </a:lnSpc>
              <a:spcBef>
                <a:spcPts val="0"/>
              </a:spcBef>
              <a:spcAft>
                <a:spcPts val="0"/>
              </a:spcAft>
              <a:buSzPts val="2200"/>
              <a:buNone/>
              <a:defRPr b="1" sz="2200"/>
            </a:lvl4pPr>
            <a:lvl5pPr lvl="4" algn="ctr">
              <a:lnSpc>
                <a:spcPct val="100000"/>
              </a:lnSpc>
              <a:spcBef>
                <a:spcPts val="0"/>
              </a:spcBef>
              <a:spcAft>
                <a:spcPts val="0"/>
              </a:spcAft>
              <a:buSzPts val="2200"/>
              <a:buNone/>
              <a:defRPr b="1" sz="2200"/>
            </a:lvl5pPr>
            <a:lvl6pPr lvl="5" algn="ctr">
              <a:lnSpc>
                <a:spcPct val="100000"/>
              </a:lnSpc>
              <a:spcBef>
                <a:spcPts val="0"/>
              </a:spcBef>
              <a:spcAft>
                <a:spcPts val="0"/>
              </a:spcAft>
              <a:buSzPts val="2200"/>
              <a:buNone/>
              <a:defRPr b="1" sz="2200"/>
            </a:lvl6pPr>
            <a:lvl7pPr lvl="6" algn="ctr">
              <a:lnSpc>
                <a:spcPct val="100000"/>
              </a:lnSpc>
              <a:spcBef>
                <a:spcPts val="0"/>
              </a:spcBef>
              <a:spcAft>
                <a:spcPts val="0"/>
              </a:spcAft>
              <a:buSzPts val="2200"/>
              <a:buNone/>
              <a:defRPr b="1" sz="2200"/>
            </a:lvl7pPr>
            <a:lvl8pPr lvl="7" algn="ctr">
              <a:lnSpc>
                <a:spcPct val="100000"/>
              </a:lnSpc>
              <a:spcBef>
                <a:spcPts val="0"/>
              </a:spcBef>
              <a:spcAft>
                <a:spcPts val="0"/>
              </a:spcAft>
              <a:buSzPts val="2200"/>
              <a:buNone/>
              <a:defRPr b="1" sz="2200"/>
            </a:lvl8pPr>
            <a:lvl9pPr lvl="8" algn="ctr">
              <a:lnSpc>
                <a:spcPct val="100000"/>
              </a:lnSpc>
              <a:spcBef>
                <a:spcPts val="0"/>
              </a:spcBef>
              <a:spcAft>
                <a:spcPts val="0"/>
              </a:spcAft>
              <a:buSzPts val="2200"/>
              <a:buNone/>
              <a:defRPr b="1" sz="2200"/>
            </a:lvl9pPr>
          </a:lstStyle>
          <a:p/>
        </p:txBody>
      </p:sp>
      <p:sp>
        <p:nvSpPr>
          <p:cNvPr id="195" name="Google Shape;195;p76"/>
          <p:cNvSpPr txBox="1"/>
          <p:nvPr>
            <p:ph idx="5" type="subTitle"/>
          </p:nvPr>
        </p:nvSpPr>
        <p:spPr>
          <a:xfrm>
            <a:off x="6192476" y="1770375"/>
            <a:ext cx="1980000" cy="94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6" name="Google Shape;196;p76"/>
          <p:cNvSpPr txBox="1"/>
          <p:nvPr>
            <p:ph idx="6"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7" name="Google Shape;197;p76"/>
          <p:cNvSpPr txBox="1"/>
          <p:nvPr>
            <p:ph idx="7" type="title"/>
          </p:nvPr>
        </p:nvSpPr>
        <p:spPr>
          <a:xfrm>
            <a:off x="2224537" y="295837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200"/>
              <a:buNone/>
              <a:defRPr b="1" sz="2200"/>
            </a:lvl2pPr>
            <a:lvl3pPr lvl="2" algn="ctr">
              <a:lnSpc>
                <a:spcPct val="100000"/>
              </a:lnSpc>
              <a:spcBef>
                <a:spcPts val="0"/>
              </a:spcBef>
              <a:spcAft>
                <a:spcPts val="0"/>
              </a:spcAft>
              <a:buSzPts val="2200"/>
              <a:buNone/>
              <a:defRPr b="1" sz="2200"/>
            </a:lvl3pPr>
            <a:lvl4pPr lvl="3" algn="ctr">
              <a:lnSpc>
                <a:spcPct val="100000"/>
              </a:lnSpc>
              <a:spcBef>
                <a:spcPts val="0"/>
              </a:spcBef>
              <a:spcAft>
                <a:spcPts val="0"/>
              </a:spcAft>
              <a:buSzPts val="2200"/>
              <a:buNone/>
              <a:defRPr b="1" sz="2200"/>
            </a:lvl4pPr>
            <a:lvl5pPr lvl="4" algn="ctr">
              <a:lnSpc>
                <a:spcPct val="100000"/>
              </a:lnSpc>
              <a:spcBef>
                <a:spcPts val="0"/>
              </a:spcBef>
              <a:spcAft>
                <a:spcPts val="0"/>
              </a:spcAft>
              <a:buSzPts val="2200"/>
              <a:buNone/>
              <a:defRPr b="1" sz="2200"/>
            </a:lvl5pPr>
            <a:lvl6pPr lvl="5" algn="ctr">
              <a:lnSpc>
                <a:spcPct val="100000"/>
              </a:lnSpc>
              <a:spcBef>
                <a:spcPts val="0"/>
              </a:spcBef>
              <a:spcAft>
                <a:spcPts val="0"/>
              </a:spcAft>
              <a:buSzPts val="2200"/>
              <a:buNone/>
              <a:defRPr b="1" sz="2200"/>
            </a:lvl6pPr>
            <a:lvl7pPr lvl="6" algn="ctr">
              <a:lnSpc>
                <a:spcPct val="100000"/>
              </a:lnSpc>
              <a:spcBef>
                <a:spcPts val="0"/>
              </a:spcBef>
              <a:spcAft>
                <a:spcPts val="0"/>
              </a:spcAft>
              <a:buSzPts val="2200"/>
              <a:buNone/>
              <a:defRPr b="1" sz="2200"/>
            </a:lvl7pPr>
            <a:lvl8pPr lvl="7" algn="ctr">
              <a:lnSpc>
                <a:spcPct val="100000"/>
              </a:lnSpc>
              <a:spcBef>
                <a:spcPts val="0"/>
              </a:spcBef>
              <a:spcAft>
                <a:spcPts val="0"/>
              </a:spcAft>
              <a:buSzPts val="2200"/>
              <a:buNone/>
              <a:defRPr b="1" sz="2200"/>
            </a:lvl8pPr>
            <a:lvl9pPr lvl="8" algn="ctr">
              <a:lnSpc>
                <a:spcPct val="100000"/>
              </a:lnSpc>
              <a:spcBef>
                <a:spcPts val="0"/>
              </a:spcBef>
              <a:spcAft>
                <a:spcPts val="0"/>
              </a:spcAft>
              <a:buSzPts val="2200"/>
              <a:buNone/>
              <a:defRPr b="1" sz="2200"/>
            </a:lvl9pPr>
          </a:lstStyle>
          <a:p/>
        </p:txBody>
      </p:sp>
      <p:sp>
        <p:nvSpPr>
          <p:cNvPr id="198" name="Google Shape;198;p76"/>
          <p:cNvSpPr txBox="1"/>
          <p:nvPr>
            <p:ph idx="8" type="subTitle"/>
          </p:nvPr>
        </p:nvSpPr>
        <p:spPr>
          <a:xfrm>
            <a:off x="2224525" y="3339125"/>
            <a:ext cx="1980000" cy="94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9" name="Google Shape;199;p76"/>
          <p:cNvSpPr txBox="1"/>
          <p:nvPr>
            <p:ph idx="9" type="subTitle"/>
          </p:nvPr>
        </p:nvSpPr>
        <p:spPr>
          <a:xfrm>
            <a:off x="4869824" y="3339125"/>
            <a:ext cx="1980000" cy="93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0" name="Google Shape;200;p76"/>
          <p:cNvSpPr txBox="1"/>
          <p:nvPr>
            <p:ph idx="13" type="title"/>
          </p:nvPr>
        </p:nvSpPr>
        <p:spPr>
          <a:xfrm>
            <a:off x="4869826" y="2958373"/>
            <a:ext cx="1980000" cy="28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b="1" sz="2200"/>
            </a:lvl1pPr>
            <a:lvl2pPr lvl="1" algn="ctr">
              <a:lnSpc>
                <a:spcPct val="100000"/>
              </a:lnSpc>
              <a:spcBef>
                <a:spcPts val="0"/>
              </a:spcBef>
              <a:spcAft>
                <a:spcPts val="0"/>
              </a:spcAft>
              <a:buSzPts val="2200"/>
              <a:buNone/>
              <a:defRPr b="1" sz="2200"/>
            </a:lvl2pPr>
            <a:lvl3pPr lvl="2" algn="ctr">
              <a:lnSpc>
                <a:spcPct val="100000"/>
              </a:lnSpc>
              <a:spcBef>
                <a:spcPts val="0"/>
              </a:spcBef>
              <a:spcAft>
                <a:spcPts val="0"/>
              </a:spcAft>
              <a:buSzPts val="2200"/>
              <a:buNone/>
              <a:defRPr b="1" sz="2200"/>
            </a:lvl3pPr>
            <a:lvl4pPr lvl="3" algn="ctr">
              <a:lnSpc>
                <a:spcPct val="100000"/>
              </a:lnSpc>
              <a:spcBef>
                <a:spcPts val="0"/>
              </a:spcBef>
              <a:spcAft>
                <a:spcPts val="0"/>
              </a:spcAft>
              <a:buSzPts val="2200"/>
              <a:buNone/>
              <a:defRPr b="1" sz="2200"/>
            </a:lvl4pPr>
            <a:lvl5pPr lvl="4" algn="ctr">
              <a:lnSpc>
                <a:spcPct val="100000"/>
              </a:lnSpc>
              <a:spcBef>
                <a:spcPts val="0"/>
              </a:spcBef>
              <a:spcAft>
                <a:spcPts val="0"/>
              </a:spcAft>
              <a:buSzPts val="2200"/>
              <a:buNone/>
              <a:defRPr b="1" sz="2200"/>
            </a:lvl5pPr>
            <a:lvl6pPr lvl="5" algn="ctr">
              <a:lnSpc>
                <a:spcPct val="100000"/>
              </a:lnSpc>
              <a:spcBef>
                <a:spcPts val="0"/>
              </a:spcBef>
              <a:spcAft>
                <a:spcPts val="0"/>
              </a:spcAft>
              <a:buSzPts val="2200"/>
              <a:buNone/>
              <a:defRPr b="1" sz="2200"/>
            </a:lvl6pPr>
            <a:lvl7pPr lvl="6" algn="ctr">
              <a:lnSpc>
                <a:spcPct val="100000"/>
              </a:lnSpc>
              <a:spcBef>
                <a:spcPts val="0"/>
              </a:spcBef>
              <a:spcAft>
                <a:spcPts val="0"/>
              </a:spcAft>
              <a:buSzPts val="2200"/>
              <a:buNone/>
              <a:defRPr b="1" sz="2200"/>
            </a:lvl7pPr>
            <a:lvl8pPr lvl="7" algn="ctr">
              <a:lnSpc>
                <a:spcPct val="100000"/>
              </a:lnSpc>
              <a:spcBef>
                <a:spcPts val="0"/>
              </a:spcBef>
              <a:spcAft>
                <a:spcPts val="0"/>
              </a:spcAft>
              <a:buSzPts val="2200"/>
              <a:buNone/>
              <a:defRPr b="1" sz="2200"/>
            </a:lvl8pPr>
            <a:lvl9pPr lvl="8" algn="ctr">
              <a:lnSpc>
                <a:spcPct val="100000"/>
              </a:lnSpc>
              <a:spcBef>
                <a:spcPts val="0"/>
              </a:spcBef>
              <a:spcAft>
                <a:spcPts val="0"/>
              </a:spcAft>
              <a:buSzPts val="2200"/>
              <a:buNone/>
              <a:defRPr b="1" sz="2200"/>
            </a:lvl9pPr>
          </a:lstStyle>
          <a:p/>
        </p:txBody>
      </p:sp>
      <p:pic>
        <p:nvPicPr>
          <p:cNvPr id="201" name="Google Shape;201;p76"/>
          <p:cNvPicPr preferRelativeResize="0"/>
          <p:nvPr/>
        </p:nvPicPr>
        <p:blipFill rotWithShape="1">
          <a:blip r:embed="rId2">
            <a:alphaModFix/>
          </a:blip>
          <a:srcRect b="0" l="0" r="0" t="0"/>
          <a:stretch/>
        </p:blipFill>
        <p:spPr>
          <a:xfrm>
            <a:off x="5287125" y="-2960550"/>
            <a:ext cx="5921451" cy="4639251"/>
          </a:xfrm>
          <a:prstGeom prst="rect">
            <a:avLst/>
          </a:prstGeom>
          <a:noFill/>
          <a:ln>
            <a:noFill/>
          </a:ln>
        </p:spPr>
      </p:pic>
      <p:pic>
        <p:nvPicPr>
          <p:cNvPr id="202" name="Google Shape;202;p76"/>
          <p:cNvPicPr preferRelativeResize="0"/>
          <p:nvPr/>
        </p:nvPicPr>
        <p:blipFill rotWithShape="1">
          <a:blip r:embed="rId3">
            <a:alphaModFix/>
          </a:blip>
          <a:srcRect b="0" l="0" r="0" t="0"/>
          <a:stretch/>
        </p:blipFill>
        <p:spPr>
          <a:xfrm rot="1164753">
            <a:off x="5912442" y="758778"/>
            <a:ext cx="808492" cy="808537"/>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1">
    <p:spTree>
      <p:nvGrpSpPr>
        <p:cNvPr id="203" name="Shape 203"/>
        <p:cNvGrpSpPr/>
        <p:nvPr/>
      </p:nvGrpSpPr>
      <p:grpSpPr>
        <a:xfrm>
          <a:off x="0" y="0"/>
          <a:ext cx="0" cy="0"/>
          <a:chOff x="0" y="0"/>
          <a:chExt cx="0" cy="0"/>
        </a:xfrm>
      </p:grpSpPr>
      <p:sp>
        <p:nvSpPr>
          <p:cNvPr id="204" name="Google Shape;204;p77"/>
          <p:cNvSpPr txBox="1"/>
          <p:nvPr>
            <p:ph type="title"/>
          </p:nvPr>
        </p:nvSpPr>
        <p:spPr>
          <a:xfrm>
            <a:off x="720000" y="28659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205" name="Google Shape;205;p77"/>
          <p:cNvSpPr txBox="1"/>
          <p:nvPr>
            <p:ph idx="2" type="title"/>
          </p:nvPr>
        </p:nvSpPr>
        <p:spPr>
          <a:xfrm>
            <a:off x="3403800" y="28659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206" name="Google Shape;206;p77"/>
          <p:cNvSpPr txBox="1"/>
          <p:nvPr>
            <p:ph idx="3" type="title"/>
          </p:nvPr>
        </p:nvSpPr>
        <p:spPr>
          <a:xfrm>
            <a:off x="6087600" y="2865942"/>
            <a:ext cx="2336400" cy="52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207" name="Google Shape;207;p77"/>
          <p:cNvSpPr txBox="1"/>
          <p:nvPr>
            <p:ph idx="4"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8" name="Google Shape;208;p77"/>
          <p:cNvSpPr txBox="1"/>
          <p:nvPr>
            <p:ph idx="1" type="subTitle"/>
          </p:nvPr>
        </p:nvSpPr>
        <p:spPr>
          <a:xfrm>
            <a:off x="831150" y="3383025"/>
            <a:ext cx="2114100" cy="76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9" name="Google Shape;209;p77"/>
          <p:cNvSpPr txBox="1"/>
          <p:nvPr>
            <p:ph idx="5" type="subTitle"/>
          </p:nvPr>
        </p:nvSpPr>
        <p:spPr>
          <a:xfrm>
            <a:off x="3514950" y="3383025"/>
            <a:ext cx="2114100" cy="76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0" name="Google Shape;210;p77"/>
          <p:cNvSpPr txBox="1"/>
          <p:nvPr>
            <p:ph idx="6" type="subTitle"/>
          </p:nvPr>
        </p:nvSpPr>
        <p:spPr>
          <a:xfrm>
            <a:off x="6198750" y="3383025"/>
            <a:ext cx="2114100" cy="76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pic>
        <p:nvPicPr>
          <p:cNvPr id="211" name="Google Shape;211;p77"/>
          <p:cNvPicPr preferRelativeResize="0"/>
          <p:nvPr/>
        </p:nvPicPr>
        <p:blipFill rotWithShape="1">
          <a:blip r:embed="rId2">
            <a:alphaModFix/>
          </a:blip>
          <a:srcRect b="0" l="0" r="0" t="0"/>
          <a:stretch/>
        </p:blipFill>
        <p:spPr>
          <a:xfrm rot="1164762">
            <a:off x="138459" y="3910848"/>
            <a:ext cx="1005180" cy="1005241"/>
          </a:xfrm>
          <a:prstGeom prst="rect">
            <a:avLst/>
          </a:prstGeom>
          <a:noFill/>
          <a:ln>
            <a:noFill/>
          </a:ln>
        </p:spPr>
      </p:pic>
      <p:pic>
        <p:nvPicPr>
          <p:cNvPr id="212" name="Google Shape;212;p77"/>
          <p:cNvPicPr preferRelativeResize="0"/>
          <p:nvPr/>
        </p:nvPicPr>
        <p:blipFill rotWithShape="1">
          <a:blip r:embed="rId3">
            <a:alphaModFix/>
          </a:blip>
          <a:srcRect b="0" l="0" r="0" t="0"/>
          <a:stretch/>
        </p:blipFill>
        <p:spPr>
          <a:xfrm flipH="1" rot="4690383">
            <a:off x="7620962" y="168134"/>
            <a:ext cx="1064275" cy="1126482"/>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6">
    <p:spTree>
      <p:nvGrpSpPr>
        <p:cNvPr id="213" name="Shape 213"/>
        <p:cNvGrpSpPr/>
        <p:nvPr/>
      </p:nvGrpSpPr>
      <p:grpSpPr>
        <a:xfrm>
          <a:off x="0" y="0"/>
          <a:ext cx="0" cy="0"/>
          <a:chOff x="0" y="0"/>
          <a:chExt cx="0" cy="0"/>
        </a:xfrm>
      </p:grpSpPr>
      <p:sp>
        <p:nvSpPr>
          <p:cNvPr id="214" name="Google Shape;214;p78"/>
          <p:cNvSpPr txBox="1"/>
          <p:nvPr>
            <p:ph idx="1" type="subTitle"/>
          </p:nvPr>
        </p:nvSpPr>
        <p:spPr>
          <a:xfrm>
            <a:off x="2554800" y="4203362"/>
            <a:ext cx="4034400" cy="239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200"/>
              <a:buNone/>
              <a:defRPr sz="1200"/>
            </a:lvl1pPr>
            <a:lvl2pPr lvl="1" algn="ctr">
              <a:lnSpc>
                <a:spcPct val="115000"/>
              </a:lnSpc>
              <a:spcBef>
                <a:spcPts val="0"/>
              </a:spcBef>
              <a:spcAft>
                <a:spcPts val="0"/>
              </a:spcAft>
              <a:buSzPts val="1200"/>
              <a:buNone/>
              <a:defRPr sz="1200"/>
            </a:lvl2pPr>
            <a:lvl3pPr lvl="2" algn="ctr">
              <a:lnSpc>
                <a:spcPct val="115000"/>
              </a:lnSpc>
              <a:spcBef>
                <a:spcPts val="0"/>
              </a:spcBef>
              <a:spcAft>
                <a:spcPts val="0"/>
              </a:spcAft>
              <a:buSzPts val="1200"/>
              <a:buNone/>
              <a:defRPr sz="1200"/>
            </a:lvl3pPr>
            <a:lvl4pPr lvl="3" algn="ctr">
              <a:lnSpc>
                <a:spcPct val="115000"/>
              </a:lnSpc>
              <a:spcBef>
                <a:spcPts val="0"/>
              </a:spcBef>
              <a:spcAft>
                <a:spcPts val="0"/>
              </a:spcAft>
              <a:buSzPts val="1200"/>
              <a:buNone/>
              <a:defRPr sz="1200"/>
            </a:lvl4pPr>
            <a:lvl5pPr lvl="4" algn="ctr">
              <a:lnSpc>
                <a:spcPct val="115000"/>
              </a:lnSpc>
              <a:spcBef>
                <a:spcPts val="0"/>
              </a:spcBef>
              <a:spcAft>
                <a:spcPts val="0"/>
              </a:spcAft>
              <a:buSzPts val="1200"/>
              <a:buNone/>
              <a:defRPr sz="1200"/>
            </a:lvl5pPr>
            <a:lvl6pPr lvl="5" algn="ctr">
              <a:lnSpc>
                <a:spcPct val="115000"/>
              </a:lnSpc>
              <a:spcBef>
                <a:spcPts val="0"/>
              </a:spcBef>
              <a:spcAft>
                <a:spcPts val="0"/>
              </a:spcAft>
              <a:buSzPts val="1200"/>
              <a:buNone/>
              <a:defRPr sz="1200"/>
            </a:lvl6pPr>
            <a:lvl7pPr lvl="6" algn="ctr">
              <a:lnSpc>
                <a:spcPct val="115000"/>
              </a:lnSpc>
              <a:spcBef>
                <a:spcPts val="0"/>
              </a:spcBef>
              <a:spcAft>
                <a:spcPts val="0"/>
              </a:spcAft>
              <a:buSzPts val="1200"/>
              <a:buNone/>
              <a:defRPr sz="1200"/>
            </a:lvl7pPr>
            <a:lvl8pPr lvl="7" algn="ctr">
              <a:lnSpc>
                <a:spcPct val="115000"/>
              </a:lnSpc>
              <a:spcBef>
                <a:spcPts val="0"/>
              </a:spcBef>
              <a:spcAft>
                <a:spcPts val="0"/>
              </a:spcAft>
              <a:buSzPts val="1200"/>
              <a:buNone/>
              <a:defRPr sz="1200"/>
            </a:lvl8pPr>
            <a:lvl9pPr lvl="8" algn="ctr">
              <a:lnSpc>
                <a:spcPct val="115000"/>
              </a:lnSpc>
              <a:spcBef>
                <a:spcPts val="0"/>
              </a:spcBef>
              <a:spcAft>
                <a:spcPts val="0"/>
              </a:spcAft>
              <a:buSzPts val="1200"/>
              <a:buNone/>
              <a:defRPr sz="1200"/>
            </a:lvl9pPr>
          </a:lstStyle>
          <a:p/>
        </p:txBody>
      </p:sp>
      <p:sp>
        <p:nvSpPr>
          <p:cNvPr id="215" name="Google Shape;215;p78"/>
          <p:cNvSpPr txBox="1"/>
          <p:nvPr>
            <p:ph idx="2" type="subTitle"/>
          </p:nvPr>
        </p:nvSpPr>
        <p:spPr>
          <a:xfrm>
            <a:off x="2851500" y="2349237"/>
            <a:ext cx="3441000" cy="99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216" name="Google Shape;216;p78"/>
          <p:cNvSpPr txBox="1"/>
          <p:nvPr>
            <p:ph type="title"/>
          </p:nvPr>
        </p:nvSpPr>
        <p:spPr>
          <a:xfrm>
            <a:off x="1475700" y="471838"/>
            <a:ext cx="6192600" cy="15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217" name="Google Shape;217;p78"/>
          <p:cNvSpPr txBox="1"/>
          <p:nvPr/>
        </p:nvSpPr>
        <p:spPr>
          <a:xfrm>
            <a:off x="2851500" y="3422375"/>
            <a:ext cx="3441000" cy="62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lt1"/>
                </a:solidFill>
                <a:latin typeface="Maven Pro"/>
                <a:ea typeface="Maven Pro"/>
                <a:cs typeface="Maven Pro"/>
                <a:sym typeface="Maven Pro"/>
              </a:rPr>
              <a:t>CREDITS: This presentation template was created by </a:t>
            </a:r>
            <a:r>
              <a:rPr b="0" i="0" lang="en" sz="1200" u="none" cap="none" strike="noStrike">
                <a:solidFill>
                  <a:schemeClr val="lt1"/>
                </a:solidFill>
                <a:uFill>
                  <a:noFill/>
                </a:uFill>
                <a:latin typeface="Maven Pro SemiBold"/>
                <a:ea typeface="Maven Pro SemiBold"/>
                <a:cs typeface="Maven Pro SemiBold"/>
                <a:sym typeface="Maven Pro SemiBold"/>
                <a:hlinkClick r:id="rId2">
                  <a:extLst>
                    <a:ext uri="{A12FA001-AC4F-418D-AE19-62706E023703}">
                      <ahyp:hlinkClr val="tx"/>
                    </a:ext>
                  </a:extLst>
                </a:hlinkClick>
              </a:rPr>
              <a:t>Slidesgo</a:t>
            </a:r>
            <a:r>
              <a:rPr b="0" i="0" lang="en" sz="1200" u="none" cap="none" strike="noStrike">
                <a:solidFill>
                  <a:schemeClr val="lt1"/>
                </a:solidFill>
                <a:latin typeface="Maven Pro"/>
                <a:ea typeface="Maven Pro"/>
                <a:cs typeface="Maven Pro"/>
                <a:sym typeface="Maven Pro"/>
              </a:rPr>
              <a:t>, including icons by </a:t>
            </a:r>
            <a:r>
              <a:rPr b="0" i="0" lang="en" sz="1200" u="none" cap="none" strike="noStrike">
                <a:solidFill>
                  <a:schemeClr val="lt1"/>
                </a:solidFill>
                <a:uFill>
                  <a:noFill/>
                </a:uFill>
                <a:latin typeface="Maven Pro SemiBold"/>
                <a:ea typeface="Maven Pro SemiBold"/>
                <a:cs typeface="Maven Pro SemiBold"/>
                <a:sym typeface="Maven Pro SemiBold"/>
                <a:hlinkClick r:id="rId3">
                  <a:extLst>
                    <a:ext uri="{A12FA001-AC4F-418D-AE19-62706E023703}">
                      <ahyp:hlinkClr val="tx"/>
                    </a:ext>
                  </a:extLst>
                </a:hlinkClick>
              </a:rPr>
              <a:t>Flaticon</a:t>
            </a:r>
            <a:r>
              <a:rPr b="0" i="0" lang="en" sz="1200" u="none" cap="none" strike="noStrike">
                <a:solidFill>
                  <a:schemeClr val="lt1"/>
                </a:solidFill>
                <a:latin typeface="Maven Pro"/>
                <a:ea typeface="Maven Pro"/>
                <a:cs typeface="Maven Pro"/>
                <a:sym typeface="Maven Pro"/>
              </a:rPr>
              <a:t>, infographics &amp; images by </a:t>
            </a:r>
            <a:r>
              <a:rPr b="0" i="0" lang="en" sz="1200" u="none" cap="none" strike="noStrike">
                <a:solidFill>
                  <a:schemeClr val="lt1"/>
                </a:solidFill>
                <a:uFill>
                  <a:noFill/>
                </a:uFill>
                <a:latin typeface="Maven Pro SemiBold"/>
                <a:ea typeface="Maven Pro SemiBold"/>
                <a:cs typeface="Maven Pro SemiBold"/>
                <a:sym typeface="Maven Pro SemiBold"/>
                <a:hlinkClick r:id="rId4">
                  <a:extLst>
                    <a:ext uri="{A12FA001-AC4F-418D-AE19-62706E023703}">
                      <ahyp:hlinkClr val="tx"/>
                    </a:ext>
                  </a:extLst>
                </a:hlinkClick>
              </a:rPr>
              <a:t>Freepik</a:t>
            </a:r>
            <a:endParaRPr b="0" i="0" sz="1000" u="none" cap="none" strike="noStrike">
              <a:solidFill>
                <a:schemeClr val="lt1"/>
              </a:solidFill>
              <a:latin typeface="Maven Pro"/>
              <a:ea typeface="Maven Pro"/>
              <a:cs typeface="Maven Pro"/>
              <a:sym typeface="Maven Pro"/>
            </a:endParaRPr>
          </a:p>
        </p:txBody>
      </p:sp>
      <p:pic>
        <p:nvPicPr>
          <p:cNvPr id="218" name="Google Shape;218;p78"/>
          <p:cNvPicPr preferRelativeResize="0"/>
          <p:nvPr/>
        </p:nvPicPr>
        <p:blipFill rotWithShape="1">
          <a:blip r:embed="rId5">
            <a:alphaModFix/>
          </a:blip>
          <a:srcRect b="0" l="0" r="0" t="0"/>
          <a:stretch/>
        </p:blipFill>
        <p:spPr>
          <a:xfrm>
            <a:off x="6230472" y="-3523600"/>
            <a:ext cx="5277651" cy="6723048"/>
          </a:xfrm>
          <a:prstGeom prst="rect">
            <a:avLst/>
          </a:prstGeom>
          <a:noFill/>
          <a:ln>
            <a:noFill/>
          </a:ln>
        </p:spPr>
      </p:pic>
      <p:pic>
        <p:nvPicPr>
          <p:cNvPr id="219" name="Google Shape;219;p78"/>
          <p:cNvPicPr preferRelativeResize="0"/>
          <p:nvPr/>
        </p:nvPicPr>
        <p:blipFill rotWithShape="1">
          <a:blip r:embed="rId6">
            <a:alphaModFix/>
          </a:blip>
          <a:srcRect b="0" l="0" r="0" t="0"/>
          <a:stretch/>
        </p:blipFill>
        <p:spPr>
          <a:xfrm flipH="1" rot="-5400000">
            <a:off x="-109625" y="1903725"/>
            <a:ext cx="3202249" cy="2508849"/>
          </a:xfrm>
          <a:prstGeom prst="rect">
            <a:avLst/>
          </a:prstGeom>
          <a:noFill/>
          <a:ln>
            <a:noFill/>
          </a:ln>
        </p:spPr>
      </p:pic>
      <p:pic>
        <p:nvPicPr>
          <p:cNvPr id="220" name="Google Shape;220;p78"/>
          <p:cNvPicPr preferRelativeResize="0"/>
          <p:nvPr/>
        </p:nvPicPr>
        <p:blipFill rotWithShape="1">
          <a:blip r:embed="rId7">
            <a:alphaModFix/>
          </a:blip>
          <a:srcRect b="0" l="0" r="0" t="0"/>
          <a:stretch/>
        </p:blipFill>
        <p:spPr>
          <a:xfrm flipH="1" rot="-5400000">
            <a:off x="494276" y="2778801"/>
            <a:ext cx="1459850" cy="1459850"/>
          </a:xfrm>
          <a:prstGeom prst="rect">
            <a:avLst/>
          </a:prstGeom>
          <a:noFill/>
          <a:ln>
            <a:noFill/>
          </a:ln>
        </p:spPr>
      </p:pic>
      <p:pic>
        <p:nvPicPr>
          <p:cNvPr id="221" name="Google Shape;221;p78"/>
          <p:cNvPicPr preferRelativeResize="0"/>
          <p:nvPr/>
        </p:nvPicPr>
        <p:blipFill rotWithShape="1">
          <a:blip r:embed="rId7">
            <a:alphaModFix/>
          </a:blip>
          <a:srcRect b="0" l="0" r="0" t="0"/>
          <a:stretch/>
        </p:blipFill>
        <p:spPr>
          <a:xfrm flipH="1" rot="-8100000">
            <a:off x="7360947" y="2269023"/>
            <a:ext cx="1318861" cy="131886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29">
    <p:spTree>
      <p:nvGrpSpPr>
        <p:cNvPr id="222" name="Shape 222"/>
        <p:cNvGrpSpPr/>
        <p:nvPr/>
      </p:nvGrpSpPr>
      <p:grpSpPr>
        <a:xfrm>
          <a:off x="0" y="0"/>
          <a:ext cx="0" cy="0"/>
          <a:chOff x="0" y="0"/>
          <a:chExt cx="0" cy="0"/>
        </a:xfrm>
      </p:grpSpPr>
      <p:sp>
        <p:nvSpPr>
          <p:cNvPr id="223" name="Google Shape;223;p79"/>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224" name="Google Shape;224;p79"/>
          <p:cNvPicPr preferRelativeResize="0"/>
          <p:nvPr/>
        </p:nvPicPr>
        <p:blipFill rotWithShape="1">
          <a:blip r:embed="rId2">
            <a:alphaModFix/>
          </a:blip>
          <a:srcRect b="0" l="0" r="0" t="0"/>
          <a:stretch/>
        </p:blipFill>
        <p:spPr>
          <a:xfrm flipH="1" rot="-5400000">
            <a:off x="-123611" y="2545886"/>
            <a:ext cx="2092848" cy="1639676"/>
          </a:xfrm>
          <a:prstGeom prst="rect">
            <a:avLst/>
          </a:prstGeom>
          <a:noFill/>
          <a:ln>
            <a:noFill/>
          </a:ln>
        </p:spPr>
      </p:pic>
      <p:pic>
        <p:nvPicPr>
          <p:cNvPr id="225" name="Google Shape;225;p79"/>
          <p:cNvPicPr preferRelativeResize="0"/>
          <p:nvPr/>
        </p:nvPicPr>
        <p:blipFill rotWithShape="1">
          <a:blip r:embed="rId3">
            <a:alphaModFix/>
          </a:blip>
          <a:srcRect b="0" l="0" r="0" t="0"/>
          <a:stretch/>
        </p:blipFill>
        <p:spPr>
          <a:xfrm flipH="1" rot="-5400000">
            <a:off x="271070" y="3117799"/>
            <a:ext cx="954094" cy="954094"/>
          </a:xfrm>
          <a:prstGeom prst="rect">
            <a:avLst/>
          </a:prstGeom>
          <a:noFill/>
          <a:ln>
            <a:noFill/>
          </a:ln>
        </p:spPr>
      </p:pic>
      <p:pic>
        <p:nvPicPr>
          <p:cNvPr id="226" name="Google Shape;226;p79"/>
          <p:cNvPicPr preferRelativeResize="0"/>
          <p:nvPr/>
        </p:nvPicPr>
        <p:blipFill rotWithShape="1">
          <a:blip r:embed="rId2">
            <a:alphaModFix/>
          </a:blip>
          <a:srcRect b="0" l="0" r="0" t="0"/>
          <a:stretch/>
        </p:blipFill>
        <p:spPr>
          <a:xfrm>
            <a:off x="5863000" y="-3583750"/>
            <a:ext cx="5921451" cy="4639251"/>
          </a:xfrm>
          <a:prstGeom prst="rect">
            <a:avLst/>
          </a:prstGeom>
          <a:noFill/>
          <a:ln>
            <a:noFill/>
          </a:ln>
        </p:spPr>
      </p:pic>
      <p:pic>
        <p:nvPicPr>
          <p:cNvPr id="227" name="Google Shape;227;p79"/>
          <p:cNvPicPr preferRelativeResize="0"/>
          <p:nvPr/>
        </p:nvPicPr>
        <p:blipFill rotWithShape="1">
          <a:blip r:embed="rId3">
            <a:alphaModFix/>
          </a:blip>
          <a:srcRect b="0" l="0" r="0" t="0"/>
          <a:stretch/>
        </p:blipFill>
        <p:spPr>
          <a:xfrm rot="1164753">
            <a:off x="7837317" y="473828"/>
            <a:ext cx="808492" cy="80853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 name="Shape 22"/>
        <p:cNvGrpSpPr/>
        <p:nvPr/>
      </p:nvGrpSpPr>
      <p:grpSpPr>
        <a:xfrm>
          <a:off x="0" y="0"/>
          <a:ext cx="0" cy="0"/>
          <a:chOff x="0" y="0"/>
          <a:chExt cx="0" cy="0"/>
        </a:xfrm>
      </p:grpSpPr>
      <p:sp>
        <p:nvSpPr>
          <p:cNvPr id="23" name="Google Shape;23;p53"/>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53"/>
          <p:cNvSpPr txBox="1"/>
          <p:nvPr>
            <p:ph idx="2" type="title"/>
          </p:nvPr>
        </p:nvSpPr>
        <p:spPr>
          <a:xfrm>
            <a:off x="853509" y="1653856"/>
            <a:ext cx="1189200" cy="892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25" name="Google Shape;25;p53"/>
          <p:cNvSpPr txBox="1"/>
          <p:nvPr>
            <p:ph idx="3" type="title"/>
          </p:nvPr>
        </p:nvSpPr>
        <p:spPr>
          <a:xfrm>
            <a:off x="2119075" y="1537200"/>
            <a:ext cx="2355600" cy="51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p:txBody>
      </p:sp>
      <p:sp>
        <p:nvSpPr>
          <p:cNvPr id="26" name="Google Shape;26;p53"/>
          <p:cNvSpPr txBox="1"/>
          <p:nvPr>
            <p:ph idx="1" type="subTitle"/>
          </p:nvPr>
        </p:nvSpPr>
        <p:spPr>
          <a:xfrm>
            <a:off x="2119075" y="2018050"/>
            <a:ext cx="2216400" cy="67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7" name="Google Shape;27;p53"/>
          <p:cNvSpPr txBox="1"/>
          <p:nvPr>
            <p:ph idx="4" type="title"/>
          </p:nvPr>
        </p:nvSpPr>
        <p:spPr>
          <a:xfrm>
            <a:off x="5858750" y="1537200"/>
            <a:ext cx="2355600" cy="51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p:txBody>
      </p:sp>
      <p:sp>
        <p:nvSpPr>
          <p:cNvPr id="28" name="Google Shape;28;p53"/>
          <p:cNvSpPr txBox="1"/>
          <p:nvPr>
            <p:ph idx="5" type="subTitle"/>
          </p:nvPr>
        </p:nvSpPr>
        <p:spPr>
          <a:xfrm>
            <a:off x="5858750" y="2018050"/>
            <a:ext cx="2216400" cy="67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9" name="Google Shape;29;p53"/>
          <p:cNvSpPr txBox="1"/>
          <p:nvPr>
            <p:ph idx="6" type="title"/>
          </p:nvPr>
        </p:nvSpPr>
        <p:spPr>
          <a:xfrm>
            <a:off x="2119050" y="3061625"/>
            <a:ext cx="2355600" cy="51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p:txBody>
      </p:sp>
      <p:sp>
        <p:nvSpPr>
          <p:cNvPr id="30" name="Google Shape;30;p53"/>
          <p:cNvSpPr txBox="1"/>
          <p:nvPr>
            <p:ph idx="7" type="subTitle"/>
          </p:nvPr>
        </p:nvSpPr>
        <p:spPr>
          <a:xfrm>
            <a:off x="2119050" y="3542400"/>
            <a:ext cx="2216400" cy="67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31" name="Google Shape;31;p53"/>
          <p:cNvSpPr txBox="1"/>
          <p:nvPr>
            <p:ph idx="8" type="title"/>
          </p:nvPr>
        </p:nvSpPr>
        <p:spPr>
          <a:xfrm>
            <a:off x="5858725" y="3061625"/>
            <a:ext cx="2355600" cy="51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p:txBody>
      </p:sp>
      <p:sp>
        <p:nvSpPr>
          <p:cNvPr id="32" name="Google Shape;32;p53"/>
          <p:cNvSpPr txBox="1"/>
          <p:nvPr>
            <p:ph idx="9" type="subTitle"/>
          </p:nvPr>
        </p:nvSpPr>
        <p:spPr>
          <a:xfrm>
            <a:off x="5858725" y="3542400"/>
            <a:ext cx="2216400" cy="672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33" name="Google Shape;33;p53"/>
          <p:cNvSpPr txBox="1"/>
          <p:nvPr>
            <p:ph idx="13" type="title"/>
          </p:nvPr>
        </p:nvSpPr>
        <p:spPr>
          <a:xfrm>
            <a:off x="4595450" y="1653856"/>
            <a:ext cx="1189200" cy="892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34" name="Google Shape;34;p53"/>
          <p:cNvSpPr txBox="1"/>
          <p:nvPr>
            <p:ph idx="14" type="title"/>
          </p:nvPr>
        </p:nvSpPr>
        <p:spPr>
          <a:xfrm>
            <a:off x="853450" y="3178281"/>
            <a:ext cx="1189200" cy="892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35" name="Google Shape;35;p53"/>
          <p:cNvSpPr txBox="1"/>
          <p:nvPr>
            <p:ph idx="15" type="title"/>
          </p:nvPr>
        </p:nvSpPr>
        <p:spPr>
          <a:xfrm>
            <a:off x="4595450" y="3178281"/>
            <a:ext cx="1189200" cy="892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pic>
        <p:nvPicPr>
          <p:cNvPr id="36" name="Google Shape;36;p53"/>
          <p:cNvPicPr preferRelativeResize="0"/>
          <p:nvPr/>
        </p:nvPicPr>
        <p:blipFill rotWithShape="1">
          <a:blip r:embed="rId2">
            <a:alphaModFix/>
          </a:blip>
          <a:srcRect b="0" l="0" r="0" t="0"/>
          <a:stretch/>
        </p:blipFill>
        <p:spPr>
          <a:xfrm rot="5379886">
            <a:off x="7228550" y="-22174"/>
            <a:ext cx="1630675" cy="1834946"/>
          </a:xfrm>
          <a:prstGeom prst="rect">
            <a:avLst/>
          </a:prstGeom>
          <a:noFill/>
          <a:ln>
            <a:noFill/>
          </a:ln>
        </p:spPr>
      </p:pic>
      <p:pic>
        <p:nvPicPr>
          <p:cNvPr id="37" name="Google Shape;37;p53"/>
          <p:cNvPicPr preferRelativeResize="0"/>
          <p:nvPr/>
        </p:nvPicPr>
        <p:blipFill rotWithShape="1">
          <a:blip r:embed="rId3">
            <a:alphaModFix/>
          </a:blip>
          <a:srcRect b="0" l="0" r="0" t="0"/>
          <a:stretch/>
        </p:blipFill>
        <p:spPr>
          <a:xfrm rot="1164674">
            <a:off x="8171321" y="1169139"/>
            <a:ext cx="784588" cy="784588"/>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3">
    <p:spTree>
      <p:nvGrpSpPr>
        <p:cNvPr id="228" name="Shape 228"/>
        <p:cNvGrpSpPr/>
        <p:nvPr/>
      </p:nvGrpSpPr>
      <p:grpSpPr>
        <a:xfrm>
          <a:off x="0" y="0"/>
          <a:ext cx="0" cy="0"/>
          <a:chOff x="0" y="0"/>
          <a:chExt cx="0" cy="0"/>
        </a:xfrm>
      </p:grpSpPr>
      <p:sp>
        <p:nvSpPr>
          <p:cNvPr id="229" name="Google Shape;229;p80"/>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230" name="Google Shape;230;p80"/>
          <p:cNvPicPr preferRelativeResize="0"/>
          <p:nvPr/>
        </p:nvPicPr>
        <p:blipFill rotWithShape="1">
          <a:blip r:embed="rId2">
            <a:alphaModFix/>
          </a:blip>
          <a:srcRect b="0" l="0" r="0" t="0"/>
          <a:stretch/>
        </p:blipFill>
        <p:spPr>
          <a:xfrm flipH="1" rot="-2846203">
            <a:off x="7179418" y="65276"/>
            <a:ext cx="1630675" cy="1834946"/>
          </a:xfrm>
          <a:prstGeom prst="rect">
            <a:avLst/>
          </a:prstGeom>
          <a:noFill/>
          <a:ln>
            <a:noFill/>
          </a:ln>
        </p:spPr>
      </p:pic>
      <p:pic>
        <p:nvPicPr>
          <p:cNvPr id="231" name="Google Shape;231;p80"/>
          <p:cNvPicPr preferRelativeResize="0"/>
          <p:nvPr/>
        </p:nvPicPr>
        <p:blipFill rotWithShape="1">
          <a:blip r:embed="rId3">
            <a:alphaModFix/>
          </a:blip>
          <a:srcRect b="0" l="0" r="0" t="0"/>
          <a:stretch/>
        </p:blipFill>
        <p:spPr>
          <a:xfrm>
            <a:off x="6129592" y="3573100"/>
            <a:ext cx="4710674" cy="3690650"/>
          </a:xfrm>
          <a:prstGeom prst="rect">
            <a:avLst/>
          </a:prstGeom>
          <a:noFill/>
          <a:ln>
            <a:noFill/>
          </a:ln>
        </p:spPr>
      </p:pic>
      <p:pic>
        <p:nvPicPr>
          <p:cNvPr id="232" name="Google Shape;232;p80"/>
          <p:cNvPicPr preferRelativeResize="0"/>
          <p:nvPr/>
        </p:nvPicPr>
        <p:blipFill rotWithShape="1">
          <a:blip r:embed="rId4">
            <a:alphaModFix/>
          </a:blip>
          <a:srcRect b="0" l="0" r="0" t="0"/>
          <a:stretch/>
        </p:blipFill>
        <p:spPr>
          <a:xfrm flipH="1" rot="8853805">
            <a:off x="7517741" y="571578"/>
            <a:ext cx="784590" cy="78459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4">
    <p:spTree>
      <p:nvGrpSpPr>
        <p:cNvPr id="233" name="Shape 233"/>
        <p:cNvGrpSpPr/>
        <p:nvPr/>
      </p:nvGrpSpPr>
      <p:grpSpPr>
        <a:xfrm>
          <a:off x="0" y="0"/>
          <a:ext cx="0" cy="0"/>
          <a:chOff x="0" y="0"/>
          <a:chExt cx="0" cy="0"/>
        </a:xfrm>
      </p:grpSpPr>
      <p:sp>
        <p:nvSpPr>
          <p:cNvPr id="234" name="Google Shape;234;p81"/>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235" name="Google Shape;235;p81"/>
          <p:cNvPicPr preferRelativeResize="0"/>
          <p:nvPr/>
        </p:nvPicPr>
        <p:blipFill rotWithShape="1">
          <a:blip r:embed="rId2">
            <a:alphaModFix/>
          </a:blip>
          <a:srcRect b="0" l="0" r="0" t="0"/>
          <a:stretch/>
        </p:blipFill>
        <p:spPr>
          <a:xfrm>
            <a:off x="6706076" y="-1894000"/>
            <a:ext cx="3565175" cy="4465751"/>
          </a:xfrm>
          <a:prstGeom prst="rect">
            <a:avLst/>
          </a:prstGeom>
          <a:noFill/>
          <a:ln>
            <a:noFill/>
          </a:ln>
        </p:spPr>
      </p:pic>
      <p:pic>
        <p:nvPicPr>
          <p:cNvPr id="236" name="Google Shape;236;p81"/>
          <p:cNvPicPr preferRelativeResize="0"/>
          <p:nvPr/>
        </p:nvPicPr>
        <p:blipFill rotWithShape="1">
          <a:blip r:embed="rId3">
            <a:alphaModFix/>
          </a:blip>
          <a:srcRect b="0" l="0" r="0" t="0"/>
          <a:stretch/>
        </p:blipFill>
        <p:spPr>
          <a:xfrm>
            <a:off x="6310998" y="260723"/>
            <a:ext cx="1121725" cy="1187274"/>
          </a:xfrm>
          <a:prstGeom prst="rect">
            <a:avLst/>
          </a:prstGeom>
          <a:noFill/>
          <a:ln>
            <a:noFill/>
          </a:ln>
        </p:spPr>
      </p:pic>
      <p:pic>
        <p:nvPicPr>
          <p:cNvPr id="237" name="Google Shape;237;p81"/>
          <p:cNvPicPr preferRelativeResize="0"/>
          <p:nvPr/>
        </p:nvPicPr>
        <p:blipFill rotWithShape="1">
          <a:blip r:embed="rId4">
            <a:alphaModFix/>
          </a:blip>
          <a:srcRect b="0" l="0" r="0" t="0"/>
          <a:stretch/>
        </p:blipFill>
        <p:spPr>
          <a:xfrm rot="-4969269">
            <a:off x="94679" y="3432171"/>
            <a:ext cx="1616669" cy="1616665"/>
          </a:xfrm>
          <a:prstGeom prst="rect">
            <a:avLst/>
          </a:prstGeom>
          <a:noFill/>
          <a:ln>
            <a:noFill/>
          </a:ln>
        </p:spPr>
      </p:pic>
      <p:pic>
        <p:nvPicPr>
          <p:cNvPr id="238" name="Google Shape;238;p81"/>
          <p:cNvPicPr preferRelativeResize="0"/>
          <p:nvPr/>
        </p:nvPicPr>
        <p:blipFill rotWithShape="1">
          <a:blip r:embed="rId3">
            <a:alphaModFix/>
          </a:blip>
          <a:srcRect b="0" l="0" r="0" t="0"/>
          <a:stretch/>
        </p:blipFill>
        <p:spPr>
          <a:xfrm flipH="1" rot="-3171555">
            <a:off x="1474615" y="3891542"/>
            <a:ext cx="659361" cy="69790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239" name="Shape 239"/>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1">
    <p:spTree>
      <p:nvGrpSpPr>
        <p:cNvPr id="240" name="Shape 240"/>
        <p:cNvGrpSpPr/>
        <p:nvPr/>
      </p:nvGrpSpPr>
      <p:grpSpPr>
        <a:xfrm>
          <a:off x="0" y="0"/>
          <a:ext cx="0" cy="0"/>
          <a:chOff x="0" y="0"/>
          <a:chExt cx="0" cy="0"/>
        </a:xfrm>
      </p:grpSpPr>
      <p:sp>
        <p:nvSpPr>
          <p:cNvPr id="241" name="Google Shape;241;p85"/>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242" name="Google Shape;242;p85"/>
          <p:cNvPicPr preferRelativeResize="0"/>
          <p:nvPr/>
        </p:nvPicPr>
        <p:blipFill rotWithShape="1">
          <a:blip r:embed="rId2">
            <a:alphaModFix/>
          </a:blip>
          <a:srcRect b="0" l="0" r="0" t="0"/>
          <a:stretch/>
        </p:blipFill>
        <p:spPr>
          <a:xfrm flipH="1" rot="-2846203">
            <a:off x="7179418" y="65276"/>
            <a:ext cx="1630675" cy="1834946"/>
          </a:xfrm>
          <a:prstGeom prst="rect">
            <a:avLst/>
          </a:prstGeom>
          <a:noFill/>
          <a:ln>
            <a:noFill/>
          </a:ln>
        </p:spPr>
      </p:pic>
      <p:pic>
        <p:nvPicPr>
          <p:cNvPr id="243" name="Google Shape;243;p85"/>
          <p:cNvPicPr preferRelativeResize="0"/>
          <p:nvPr/>
        </p:nvPicPr>
        <p:blipFill rotWithShape="1">
          <a:blip r:embed="rId3">
            <a:alphaModFix/>
          </a:blip>
          <a:srcRect b="0" l="0" r="0" t="0"/>
          <a:stretch/>
        </p:blipFill>
        <p:spPr>
          <a:xfrm>
            <a:off x="6129592" y="3573100"/>
            <a:ext cx="4710674" cy="3690650"/>
          </a:xfrm>
          <a:prstGeom prst="rect">
            <a:avLst/>
          </a:prstGeom>
          <a:noFill/>
          <a:ln>
            <a:noFill/>
          </a:ln>
        </p:spPr>
      </p:pic>
      <p:pic>
        <p:nvPicPr>
          <p:cNvPr id="244" name="Google Shape;244;p85"/>
          <p:cNvPicPr preferRelativeResize="0"/>
          <p:nvPr/>
        </p:nvPicPr>
        <p:blipFill rotWithShape="1">
          <a:blip r:embed="rId4">
            <a:alphaModFix/>
          </a:blip>
          <a:srcRect b="0" l="0" r="0" t="0"/>
          <a:stretch/>
        </p:blipFill>
        <p:spPr>
          <a:xfrm flipH="1" rot="8853805">
            <a:off x="7517741" y="571578"/>
            <a:ext cx="784590" cy="78459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6">
    <p:spTree>
      <p:nvGrpSpPr>
        <p:cNvPr id="245" name="Shape 245"/>
        <p:cNvGrpSpPr/>
        <p:nvPr/>
      </p:nvGrpSpPr>
      <p:grpSpPr>
        <a:xfrm>
          <a:off x="0" y="0"/>
          <a:ext cx="0" cy="0"/>
          <a:chOff x="0" y="0"/>
          <a:chExt cx="0" cy="0"/>
        </a:xfrm>
      </p:grpSpPr>
      <p:pic>
        <p:nvPicPr>
          <p:cNvPr id="246" name="Google Shape;246;p86"/>
          <p:cNvPicPr preferRelativeResize="0"/>
          <p:nvPr/>
        </p:nvPicPr>
        <p:blipFill rotWithShape="1">
          <a:blip r:embed="rId2">
            <a:alphaModFix/>
          </a:blip>
          <a:srcRect b="0" l="0" r="0" t="0"/>
          <a:stretch/>
        </p:blipFill>
        <p:spPr>
          <a:xfrm rot="-4519443">
            <a:off x="6772286" y="517044"/>
            <a:ext cx="2433749" cy="1906763"/>
          </a:xfrm>
          <a:prstGeom prst="rect">
            <a:avLst/>
          </a:prstGeom>
          <a:noFill/>
          <a:ln>
            <a:noFill/>
          </a:ln>
        </p:spPr>
      </p:pic>
      <p:pic>
        <p:nvPicPr>
          <p:cNvPr id="247" name="Google Shape;247;p86"/>
          <p:cNvPicPr preferRelativeResize="0"/>
          <p:nvPr/>
        </p:nvPicPr>
        <p:blipFill rotWithShape="1">
          <a:blip r:embed="rId3">
            <a:alphaModFix/>
          </a:blip>
          <a:srcRect b="0" l="0" r="0" t="0"/>
          <a:stretch/>
        </p:blipFill>
        <p:spPr>
          <a:xfrm rot="-4519406">
            <a:off x="6810445" y="289965"/>
            <a:ext cx="1081077" cy="1081073"/>
          </a:xfrm>
          <a:prstGeom prst="rect">
            <a:avLst/>
          </a:prstGeom>
          <a:noFill/>
          <a:ln>
            <a:noFill/>
          </a:ln>
        </p:spPr>
      </p:pic>
      <p:pic>
        <p:nvPicPr>
          <p:cNvPr id="248" name="Google Shape;248;p86"/>
          <p:cNvPicPr preferRelativeResize="0"/>
          <p:nvPr/>
        </p:nvPicPr>
        <p:blipFill rotWithShape="1">
          <a:blip r:embed="rId4">
            <a:alphaModFix/>
          </a:blip>
          <a:srcRect b="0" l="0" r="0" t="0"/>
          <a:stretch/>
        </p:blipFill>
        <p:spPr>
          <a:xfrm rot="10800000">
            <a:off x="-1679024" y="593224"/>
            <a:ext cx="3684399" cy="4615101"/>
          </a:xfrm>
          <a:prstGeom prst="rect">
            <a:avLst/>
          </a:prstGeom>
          <a:noFill/>
          <a:ln>
            <a:noFill/>
          </a:ln>
        </p:spPr>
      </p:pic>
      <p:pic>
        <p:nvPicPr>
          <p:cNvPr id="249" name="Google Shape;249;p86"/>
          <p:cNvPicPr preferRelativeResize="0"/>
          <p:nvPr/>
        </p:nvPicPr>
        <p:blipFill rotWithShape="1">
          <a:blip r:embed="rId5">
            <a:alphaModFix/>
          </a:blip>
          <a:srcRect b="0" l="0" r="0" t="0"/>
          <a:stretch/>
        </p:blipFill>
        <p:spPr>
          <a:xfrm rot="-7557728">
            <a:off x="1376771" y="3369758"/>
            <a:ext cx="1090751" cy="1154477"/>
          </a:xfrm>
          <a:prstGeom prst="rect">
            <a:avLst/>
          </a:prstGeom>
          <a:noFill/>
          <a:ln>
            <a:noFill/>
          </a:ln>
        </p:spPr>
      </p:pic>
      <p:pic>
        <p:nvPicPr>
          <p:cNvPr id="250" name="Google Shape;250;p86"/>
          <p:cNvPicPr preferRelativeResize="0"/>
          <p:nvPr/>
        </p:nvPicPr>
        <p:blipFill rotWithShape="1">
          <a:blip r:embed="rId3">
            <a:alphaModFix/>
          </a:blip>
          <a:srcRect b="0" l="0" r="0" t="0"/>
          <a:stretch/>
        </p:blipFill>
        <p:spPr>
          <a:xfrm rot="6959238">
            <a:off x="238309" y="907910"/>
            <a:ext cx="1038583" cy="103858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7">
    <p:spTree>
      <p:nvGrpSpPr>
        <p:cNvPr id="251" name="Shape 251"/>
        <p:cNvGrpSpPr/>
        <p:nvPr/>
      </p:nvGrpSpPr>
      <p:grpSpPr>
        <a:xfrm>
          <a:off x="0" y="0"/>
          <a:ext cx="0" cy="0"/>
          <a:chOff x="0" y="0"/>
          <a:chExt cx="0" cy="0"/>
        </a:xfrm>
      </p:grpSpPr>
      <p:pic>
        <p:nvPicPr>
          <p:cNvPr id="252" name="Google Shape;252;p87"/>
          <p:cNvPicPr preferRelativeResize="0"/>
          <p:nvPr/>
        </p:nvPicPr>
        <p:blipFill rotWithShape="1">
          <a:blip r:embed="rId2">
            <a:alphaModFix/>
          </a:blip>
          <a:srcRect b="0" l="0" r="0" t="0"/>
          <a:stretch/>
        </p:blipFill>
        <p:spPr>
          <a:xfrm>
            <a:off x="6706076" y="-1894000"/>
            <a:ext cx="3565175" cy="4465751"/>
          </a:xfrm>
          <a:prstGeom prst="rect">
            <a:avLst/>
          </a:prstGeom>
          <a:noFill/>
          <a:ln>
            <a:noFill/>
          </a:ln>
        </p:spPr>
      </p:pic>
      <p:pic>
        <p:nvPicPr>
          <p:cNvPr id="253" name="Google Shape;253;p87"/>
          <p:cNvPicPr preferRelativeResize="0"/>
          <p:nvPr/>
        </p:nvPicPr>
        <p:blipFill rotWithShape="1">
          <a:blip r:embed="rId3">
            <a:alphaModFix/>
          </a:blip>
          <a:srcRect b="0" l="0" r="0" t="0"/>
          <a:stretch/>
        </p:blipFill>
        <p:spPr>
          <a:xfrm>
            <a:off x="6310998" y="260723"/>
            <a:ext cx="1121725" cy="1187274"/>
          </a:xfrm>
          <a:prstGeom prst="rect">
            <a:avLst/>
          </a:prstGeom>
          <a:noFill/>
          <a:ln>
            <a:noFill/>
          </a:ln>
        </p:spPr>
      </p:pic>
      <p:pic>
        <p:nvPicPr>
          <p:cNvPr id="254" name="Google Shape;254;p87"/>
          <p:cNvPicPr preferRelativeResize="0"/>
          <p:nvPr/>
        </p:nvPicPr>
        <p:blipFill rotWithShape="1">
          <a:blip r:embed="rId4">
            <a:alphaModFix/>
          </a:blip>
          <a:srcRect b="0" l="0" r="0" t="0"/>
          <a:stretch/>
        </p:blipFill>
        <p:spPr>
          <a:xfrm rot="2846203">
            <a:off x="293574" y="65276"/>
            <a:ext cx="1630675" cy="1834946"/>
          </a:xfrm>
          <a:prstGeom prst="rect">
            <a:avLst/>
          </a:prstGeom>
          <a:noFill/>
          <a:ln>
            <a:noFill/>
          </a:ln>
        </p:spPr>
      </p:pic>
      <p:pic>
        <p:nvPicPr>
          <p:cNvPr id="255" name="Google Shape;255;p87"/>
          <p:cNvPicPr preferRelativeResize="0"/>
          <p:nvPr/>
        </p:nvPicPr>
        <p:blipFill rotWithShape="1">
          <a:blip r:embed="rId5">
            <a:alphaModFix/>
          </a:blip>
          <a:srcRect b="0" l="0" r="0" t="0"/>
          <a:stretch/>
        </p:blipFill>
        <p:spPr>
          <a:xfrm flipH="1">
            <a:off x="1095476" y="3573100"/>
            <a:ext cx="4710674" cy="3690650"/>
          </a:xfrm>
          <a:prstGeom prst="rect">
            <a:avLst/>
          </a:prstGeom>
          <a:noFill/>
          <a:ln>
            <a:noFill/>
          </a:ln>
        </p:spPr>
      </p:pic>
      <p:pic>
        <p:nvPicPr>
          <p:cNvPr id="256" name="Google Shape;256;p87"/>
          <p:cNvPicPr preferRelativeResize="0"/>
          <p:nvPr/>
        </p:nvPicPr>
        <p:blipFill rotWithShape="1">
          <a:blip r:embed="rId6">
            <a:alphaModFix/>
          </a:blip>
          <a:srcRect b="0" l="0" r="0" t="0"/>
          <a:stretch/>
        </p:blipFill>
        <p:spPr>
          <a:xfrm rot="-8853805">
            <a:off x="801336" y="571578"/>
            <a:ext cx="784590" cy="78459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54"/>
          <p:cNvSpPr txBox="1"/>
          <p:nvPr>
            <p:ph type="title"/>
          </p:nvPr>
        </p:nvSpPr>
        <p:spPr>
          <a:xfrm>
            <a:off x="883100" y="1603025"/>
            <a:ext cx="3860700" cy="657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45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40" name="Google Shape;40;p54"/>
          <p:cNvSpPr txBox="1"/>
          <p:nvPr>
            <p:ph idx="1" type="subTitle"/>
          </p:nvPr>
        </p:nvSpPr>
        <p:spPr>
          <a:xfrm>
            <a:off x="883100" y="2260375"/>
            <a:ext cx="3860700" cy="1280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pic>
        <p:nvPicPr>
          <p:cNvPr id="41" name="Google Shape;41;p54"/>
          <p:cNvPicPr preferRelativeResize="0"/>
          <p:nvPr/>
        </p:nvPicPr>
        <p:blipFill rotWithShape="1">
          <a:blip r:embed="rId2">
            <a:alphaModFix/>
          </a:blip>
          <a:srcRect b="0" l="0" r="0" t="0"/>
          <a:stretch/>
        </p:blipFill>
        <p:spPr>
          <a:xfrm flipH="1">
            <a:off x="5198723" y="372950"/>
            <a:ext cx="3565175" cy="4465751"/>
          </a:xfrm>
          <a:prstGeom prst="rect">
            <a:avLst/>
          </a:prstGeom>
          <a:noFill/>
          <a:ln>
            <a:noFill/>
          </a:ln>
        </p:spPr>
      </p:pic>
      <p:pic>
        <p:nvPicPr>
          <p:cNvPr id="42" name="Google Shape;42;p54"/>
          <p:cNvPicPr preferRelativeResize="0"/>
          <p:nvPr/>
        </p:nvPicPr>
        <p:blipFill rotWithShape="1">
          <a:blip r:embed="rId3">
            <a:alphaModFix/>
          </a:blip>
          <a:srcRect b="0" l="0" r="0" t="0"/>
          <a:stretch/>
        </p:blipFill>
        <p:spPr>
          <a:xfrm flipH="1">
            <a:off x="7240428" y="2763417"/>
            <a:ext cx="1379264" cy="14598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55"/>
          <p:cNvSpPr txBox="1"/>
          <p:nvPr>
            <p:ph type="title"/>
          </p:nvPr>
        </p:nvSpPr>
        <p:spPr>
          <a:xfrm>
            <a:off x="720000" y="2410200"/>
            <a:ext cx="7704000" cy="651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45" name="Google Shape;45;p55"/>
          <p:cNvSpPr txBox="1"/>
          <p:nvPr>
            <p:ph idx="2" type="title"/>
          </p:nvPr>
        </p:nvSpPr>
        <p:spPr>
          <a:xfrm>
            <a:off x="3731250" y="1492200"/>
            <a:ext cx="1681500" cy="84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6" name="Google Shape;46;p55"/>
          <p:cNvSpPr txBox="1"/>
          <p:nvPr>
            <p:ph idx="1" type="subTitle"/>
          </p:nvPr>
        </p:nvSpPr>
        <p:spPr>
          <a:xfrm>
            <a:off x="1731150" y="3214200"/>
            <a:ext cx="5681700" cy="43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pic>
        <p:nvPicPr>
          <p:cNvPr id="47" name="Google Shape;47;p55"/>
          <p:cNvPicPr preferRelativeResize="0"/>
          <p:nvPr/>
        </p:nvPicPr>
        <p:blipFill rotWithShape="1">
          <a:blip r:embed="rId2">
            <a:alphaModFix/>
          </a:blip>
          <a:srcRect b="0" l="0" r="0" t="0"/>
          <a:stretch/>
        </p:blipFill>
        <p:spPr>
          <a:xfrm flipH="1">
            <a:off x="-1979250" y="-3144950"/>
            <a:ext cx="5277651" cy="6723048"/>
          </a:xfrm>
          <a:prstGeom prst="rect">
            <a:avLst/>
          </a:prstGeom>
          <a:noFill/>
          <a:ln>
            <a:noFill/>
          </a:ln>
        </p:spPr>
      </p:pic>
      <p:pic>
        <p:nvPicPr>
          <p:cNvPr id="48" name="Google Shape;48;p55"/>
          <p:cNvPicPr preferRelativeResize="0"/>
          <p:nvPr/>
        </p:nvPicPr>
        <p:blipFill rotWithShape="1">
          <a:blip r:embed="rId3">
            <a:alphaModFix/>
          </a:blip>
          <a:srcRect b="0" l="0" r="0" t="0"/>
          <a:stretch/>
        </p:blipFill>
        <p:spPr>
          <a:xfrm>
            <a:off x="5789349" y="152400"/>
            <a:ext cx="3202249" cy="2508849"/>
          </a:xfrm>
          <a:prstGeom prst="rect">
            <a:avLst/>
          </a:prstGeom>
          <a:noFill/>
          <a:ln>
            <a:noFill/>
          </a:ln>
        </p:spPr>
      </p:pic>
      <p:pic>
        <p:nvPicPr>
          <p:cNvPr id="49" name="Google Shape;49;p55"/>
          <p:cNvPicPr preferRelativeResize="0"/>
          <p:nvPr/>
        </p:nvPicPr>
        <p:blipFill rotWithShape="1">
          <a:blip r:embed="rId4">
            <a:alphaModFix/>
          </a:blip>
          <a:srcRect b="0" l="0" r="0" t="0"/>
          <a:stretch/>
        </p:blipFill>
        <p:spPr>
          <a:xfrm>
            <a:off x="7011125" y="409601"/>
            <a:ext cx="1459850" cy="1459850"/>
          </a:xfrm>
          <a:prstGeom prst="rect">
            <a:avLst/>
          </a:prstGeom>
          <a:noFill/>
          <a:ln>
            <a:noFill/>
          </a:ln>
        </p:spPr>
      </p:pic>
      <p:pic>
        <p:nvPicPr>
          <p:cNvPr id="50" name="Google Shape;50;p55"/>
          <p:cNvPicPr preferRelativeResize="0"/>
          <p:nvPr/>
        </p:nvPicPr>
        <p:blipFill rotWithShape="1">
          <a:blip r:embed="rId4">
            <a:alphaModFix/>
          </a:blip>
          <a:srcRect b="0" l="0" r="0" t="0"/>
          <a:stretch/>
        </p:blipFill>
        <p:spPr>
          <a:xfrm rot="8100000">
            <a:off x="352091" y="2844898"/>
            <a:ext cx="1318861" cy="131886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1" name="Shape 51"/>
        <p:cNvGrpSpPr/>
        <p:nvPr/>
      </p:nvGrpSpPr>
      <p:grpSpPr>
        <a:xfrm>
          <a:off x="0" y="0"/>
          <a:ext cx="0" cy="0"/>
          <a:chOff x="0" y="0"/>
          <a:chExt cx="0" cy="0"/>
        </a:xfrm>
      </p:grpSpPr>
      <p:sp>
        <p:nvSpPr>
          <p:cNvPr id="52" name="Google Shape;52;p56"/>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3" name="Google Shape;53;p56"/>
          <p:cNvSpPr txBox="1"/>
          <p:nvPr>
            <p:ph idx="1" type="subTitle"/>
          </p:nvPr>
        </p:nvSpPr>
        <p:spPr>
          <a:xfrm>
            <a:off x="1366963" y="1967728"/>
            <a:ext cx="2907600" cy="71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p:txBody>
      </p:sp>
      <p:sp>
        <p:nvSpPr>
          <p:cNvPr id="54" name="Google Shape;54;p56"/>
          <p:cNvSpPr txBox="1"/>
          <p:nvPr>
            <p:ph idx="2" type="subTitle"/>
          </p:nvPr>
        </p:nvSpPr>
        <p:spPr>
          <a:xfrm>
            <a:off x="4869438" y="1967728"/>
            <a:ext cx="2907600" cy="71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p:txBody>
      </p:sp>
      <p:sp>
        <p:nvSpPr>
          <p:cNvPr id="55" name="Google Shape;55;p56"/>
          <p:cNvSpPr txBox="1"/>
          <p:nvPr>
            <p:ph idx="3" type="subTitle"/>
          </p:nvPr>
        </p:nvSpPr>
        <p:spPr>
          <a:xfrm>
            <a:off x="1692163" y="2734126"/>
            <a:ext cx="2257200" cy="1109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6" name="Google Shape;56;p56"/>
          <p:cNvSpPr txBox="1"/>
          <p:nvPr>
            <p:ph idx="4" type="subTitle"/>
          </p:nvPr>
        </p:nvSpPr>
        <p:spPr>
          <a:xfrm>
            <a:off x="5194638" y="2734126"/>
            <a:ext cx="2257200" cy="1109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pic>
        <p:nvPicPr>
          <p:cNvPr id="57" name="Google Shape;57;p56"/>
          <p:cNvPicPr preferRelativeResize="0"/>
          <p:nvPr/>
        </p:nvPicPr>
        <p:blipFill rotWithShape="1">
          <a:blip r:embed="rId2">
            <a:alphaModFix/>
          </a:blip>
          <a:srcRect b="0" l="0" r="0" t="0"/>
          <a:stretch/>
        </p:blipFill>
        <p:spPr>
          <a:xfrm rot="8999999">
            <a:off x="7054173" y="91351"/>
            <a:ext cx="1630675" cy="1834948"/>
          </a:xfrm>
          <a:prstGeom prst="rect">
            <a:avLst/>
          </a:prstGeom>
          <a:noFill/>
          <a:ln>
            <a:noFill/>
          </a:ln>
        </p:spPr>
      </p:pic>
      <p:pic>
        <p:nvPicPr>
          <p:cNvPr id="58" name="Google Shape;58;p56"/>
          <p:cNvPicPr preferRelativeResize="0"/>
          <p:nvPr/>
        </p:nvPicPr>
        <p:blipFill rotWithShape="1">
          <a:blip r:embed="rId3">
            <a:alphaModFix/>
          </a:blip>
          <a:srcRect b="0" l="0" r="0" t="0"/>
          <a:stretch/>
        </p:blipFill>
        <p:spPr>
          <a:xfrm rot="-2700000">
            <a:off x="7441212" y="616528"/>
            <a:ext cx="784589" cy="784589"/>
          </a:xfrm>
          <a:prstGeom prst="rect">
            <a:avLst/>
          </a:prstGeom>
          <a:noFill/>
          <a:ln>
            <a:noFill/>
          </a:ln>
        </p:spPr>
      </p:pic>
      <p:pic>
        <p:nvPicPr>
          <p:cNvPr id="59" name="Google Shape;59;p56"/>
          <p:cNvPicPr preferRelativeResize="0"/>
          <p:nvPr/>
        </p:nvPicPr>
        <p:blipFill rotWithShape="1">
          <a:blip r:embed="rId4">
            <a:alphaModFix/>
          </a:blip>
          <a:srcRect b="0" l="0" r="0" t="0"/>
          <a:stretch/>
        </p:blipFill>
        <p:spPr>
          <a:xfrm flipH="1" rot="-6109617">
            <a:off x="199209" y="3777608"/>
            <a:ext cx="1064275" cy="112648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 name="Shape 60"/>
        <p:cNvGrpSpPr/>
        <p:nvPr/>
      </p:nvGrpSpPr>
      <p:grpSpPr>
        <a:xfrm>
          <a:off x="0" y="0"/>
          <a:ext cx="0" cy="0"/>
          <a:chOff x="0" y="0"/>
          <a:chExt cx="0" cy="0"/>
        </a:xfrm>
      </p:grpSpPr>
      <p:sp>
        <p:nvSpPr>
          <p:cNvPr id="61" name="Google Shape;61;p57"/>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2" name="Google Shape;62;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pic>
        <p:nvPicPr>
          <p:cNvPr id="63" name="Google Shape;63;p57"/>
          <p:cNvPicPr preferRelativeResize="0"/>
          <p:nvPr/>
        </p:nvPicPr>
        <p:blipFill rotWithShape="1">
          <a:blip r:embed="rId2">
            <a:alphaModFix/>
          </a:blip>
          <a:srcRect b="0" l="0" r="0" t="0"/>
          <a:stretch/>
        </p:blipFill>
        <p:spPr>
          <a:xfrm flipH="1" rot="6177325">
            <a:off x="146063" y="2947895"/>
            <a:ext cx="1934205" cy="2047244"/>
          </a:xfrm>
          <a:prstGeom prst="rect">
            <a:avLst/>
          </a:prstGeom>
          <a:noFill/>
          <a:ln>
            <a:noFill/>
          </a:ln>
        </p:spPr>
      </p:pic>
      <p:pic>
        <p:nvPicPr>
          <p:cNvPr id="64" name="Google Shape;64;p57"/>
          <p:cNvPicPr preferRelativeResize="0"/>
          <p:nvPr/>
        </p:nvPicPr>
        <p:blipFill rotWithShape="1">
          <a:blip r:embed="rId3">
            <a:alphaModFix/>
          </a:blip>
          <a:srcRect b="0" l="0" r="0" t="0"/>
          <a:stretch/>
        </p:blipFill>
        <p:spPr>
          <a:xfrm rot="-10759919">
            <a:off x="7816860" y="173259"/>
            <a:ext cx="784591" cy="78459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65" name="Shape 65"/>
        <p:cNvGrpSpPr/>
        <p:nvPr/>
      </p:nvGrpSpPr>
      <p:grpSpPr>
        <a:xfrm>
          <a:off x="0" y="0"/>
          <a:ext cx="0" cy="0"/>
          <a:chOff x="0" y="0"/>
          <a:chExt cx="0" cy="0"/>
        </a:xfrm>
      </p:grpSpPr>
      <p:sp>
        <p:nvSpPr>
          <p:cNvPr id="66" name="Google Shape;66;p58"/>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id="67" name="Google Shape;67;p58"/>
          <p:cNvPicPr preferRelativeResize="0"/>
          <p:nvPr/>
        </p:nvPicPr>
        <p:blipFill rotWithShape="1">
          <a:blip r:embed="rId2">
            <a:alphaModFix/>
          </a:blip>
          <a:srcRect b="0" l="0" r="0" t="0"/>
          <a:stretch/>
        </p:blipFill>
        <p:spPr>
          <a:xfrm rot="-10369311">
            <a:off x="5892043" y="-333061"/>
            <a:ext cx="2433751" cy="1906763"/>
          </a:xfrm>
          <a:prstGeom prst="rect">
            <a:avLst/>
          </a:prstGeom>
          <a:noFill/>
          <a:ln>
            <a:noFill/>
          </a:ln>
        </p:spPr>
      </p:pic>
      <p:pic>
        <p:nvPicPr>
          <p:cNvPr id="68" name="Google Shape;68;p58"/>
          <p:cNvPicPr preferRelativeResize="0"/>
          <p:nvPr/>
        </p:nvPicPr>
        <p:blipFill rotWithShape="1">
          <a:blip r:embed="rId3">
            <a:alphaModFix/>
          </a:blip>
          <a:srcRect b="0" l="0" r="0" t="0"/>
          <a:stretch/>
        </p:blipFill>
        <p:spPr>
          <a:xfrm rot="-10369272">
            <a:off x="6017204" y="796008"/>
            <a:ext cx="1081077" cy="1081072"/>
          </a:xfrm>
          <a:prstGeom prst="rect">
            <a:avLst/>
          </a:prstGeom>
          <a:noFill/>
          <a:ln>
            <a:noFill/>
          </a:ln>
        </p:spPr>
      </p:pic>
      <p:pic>
        <p:nvPicPr>
          <p:cNvPr id="69" name="Google Shape;69;p58"/>
          <p:cNvPicPr preferRelativeResize="0"/>
          <p:nvPr/>
        </p:nvPicPr>
        <p:blipFill rotWithShape="1">
          <a:blip r:embed="rId3">
            <a:alphaModFix/>
          </a:blip>
          <a:srcRect b="0" l="0" r="0" t="0"/>
          <a:stretch/>
        </p:blipFill>
        <p:spPr>
          <a:xfrm rot="8100000">
            <a:off x="344191" y="3499673"/>
            <a:ext cx="1318861" cy="131886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59"/>
          <p:cNvSpPr txBox="1"/>
          <p:nvPr>
            <p:ph type="title"/>
          </p:nvPr>
        </p:nvSpPr>
        <p:spPr>
          <a:xfrm>
            <a:off x="2163341" y="1307100"/>
            <a:ext cx="6367800" cy="2529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9500"/>
              <a:buNone/>
              <a:defRPr sz="9500"/>
            </a:lvl1pPr>
            <a:lvl2pPr lvl="1" algn="r">
              <a:lnSpc>
                <a:spcPct val="100000"/>
              </a:lnSpc>
              <a:spcBef>
                <a:spcPts val="0"/>
              </a:spcBef>
              <a:spcAft>
                <a:spcPts val="0"/>
              </a:spcAft>
              <a:buSzPts val="9500"/>
              <a:buNone/>
              <a:defRPr sz="9500"/>
            </a:lvl2pPr>
            <a:lvl3pPr lvl="2" algn="r">
              <a:lnSpc>
                <a:spcPct val="100000"/>
              </a:lnSpc>
              <a:spcBef>
                <a:spcPts val="0"/>
              </a:spcBef>
              <a:spcAft>
                <a:spcPts val="0"/>
              </a:spcAft>
              <a:buSzPts val="9500"/>
              <a:buNone/>
              <a:defRPr sz="9500"/>
            </a:lvl3pPr>
            <a:lvl4pPr lvl="3" algn="r">
              <a:lnSpc>
                <a:spcPct val="100000"/>
              </a:lnSpc>
              <a:spcBef>
                <a:spcPts val="0"/>
              </a:spcBef>
              <a:spcAft>
                <a:spcPts val="0"/>
              </a:spcAft>
              <a:buSzPts val="9500"/>
              <a:buNone/>
              <a:defRPr sz="9500"/>
            </a:lvl4pPr>
            <a:lvl5pPr lvl="4" algn="r">
              <a:lnSpc>
                <a:spcPct val="100000"/>
              </a:lnSpc>
              <a:spcBef>
                <a:spcPts val="0"/>
              </a:spcBef>
              <a:spcAft>
                <a:spcPts val="0"/>
              </a:spcAft>
              <a:buSzPts val="9500"/>
              <a:buNone/>
              <a:defRPr sz="9500"/>
            </a:lvl5pPr>
            <a:lvl6pPr lvl="5" algn="r">
              <a:lnSpc>
                <a:spcPct val="100000"/>
              </a:lnSpc>
              <a:spcBef>
                <a:spcPts val="0"/>
              </a:spcBef>
              <a:spcAft>
                <a:spcPts val="0"/>
              </a:spcAft>
              <a:buSzPts val="9500"/>
              <a:buNone/>
              <a:defRPr sz="9500"/>
            </a:lvl6pPr>
            <a:lvl7pPr lvl="6" algn="r">
              <a:lnSpc>
                <a:spcPct val="100000"/>
              </a:lnSpc>
              <a:spcBef>
                <a:spcPts val="0"/>
              </a:spcBef>
              <a:spcAft>
                <a:spcPts val="0"/>
              </a:spcAft>
              <a:buSzPts val="9500"/>
              <a:buNone/>
              <a:defRPr sz="9500"/>
            </a:lvl7pPr>
            <a:lvl8pPr lvl="7" algn="r">
              <a:lnSpc>
                <a:spcPct val="100000"/>
              </a:lnSpc>
              <a:spcBef>
                <a:spcPts val="0"/>
              </a:spcBef>
              <a:spcAft>
                <a:spcPts val="0"/>
              </a:spcAft>
              <a:buSzPts val="9500"/>
              <a:buNone/>
              <a:defRPr sz="9500"/>
            </a:lvl8pPr>
            <a:lvl9pPr lvl="8" algn="r">
              <a:lnSpc>
                <a:spcPct val="100000"/>
              </a:lnSpc>
              <a:spcBef>
                <a:spcPts val="0"/>
              </a:spcBef>
              <a:spcAft>
                <a:spcPts val="0"/>
              </a:spcAft>
              <a:buSzPts val="9500"/>
              <a:buNone/>
              <a:defRPr sz="9500"/>
            </a:lvl9pPr>
          </a:lstStyle>
          <a:p/>
        </p:txBody>
      </p:sp>
      <p:pic>
        <p:nvPicPr>
          <p:cNvPr id="72" name="Google Shape;72;p59"/>
          <p:cNvPicPr preferRelativeResize="0"/>
          <p:nvPr/>
        </p:nvPicPr>
        <p:blipFill rotWithShape="1">
          <a:blip r:embed="rId2">
            <a:alphaModFix/>
          </a:blip>
          <a:srcRect b="0" l="0" r="0" t="0"/>
          <a:stretch/>
        </p:blipFill>
        <p:spPr>
          <a:xfrm rot="10800000">
            <a:off x="228749" y="1501448"/>
            <a:ext cx="2819414" cy="3531602"/>
          </a:xfrm>
          <a:prstGeom prst="rect">
            <a:avLst/>
          </a:prstGeom>
          <a:noFill/>
          <a:ln>
            <a:noFill/>
          </a:ln>
        </p:spPr>
      </p:pic>
      <p:pic>
        <p:nvPicPr>
          <p:cNvPr id="73" name="Google Shape;73;p59"/>
          <p:cNvPicPr preferRelativeResize="0"/>
          <p:nvPr/>
        </p:nvPicPr>
        <p:blipFill rotWithShape="1">
          <a:blip r:embed="rId3">
            <a:alphaModFix/>
          </a:blip>
          <a:srcRect b="0" l="0" r="0" t="0"/>
          <a:stretch/>
        </p:blipFill>
        <p:spPr>
          <a:xfrm rot="-9044240">
            <a:off x="2482346" y="2982146"/>
            <a:ext cx="1090751" cy="115447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theme" Target="../theme/theme2.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50"/>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1pPr>
            <a:lvl2pPr lvl="1"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2pPr>
            <a:lvl3pPr lvl="2"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3pPr>
            <a:lvl4pPr lvl="3"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4pPr>
            <a:lvl5pPr lvl="4"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5pPr>
            <a:lvl6pPr lvl="5"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6pPr>
            <a:lvl7pPr lvl="6"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7pPr>
            <a:lvl8pPr lvl="7"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8pPr>
            <a:lvl9pPr lvl="8" marR="0" rtl="0" algn="l">
              <a:lnSpc>
                <a:spcPct val="100000"/>
              </a:lnSpc>
              <a:spcBef>
                <a:spcPts val="0"/>
              </a:spcBef>
              <a:spcAft>
                <a:spcPts val="0"/>
              </a:spcAft>
              <a:buClr>
                <a:schemeClr val="lt1"/>
              </a:buClr>
              <a:buSzPts val="2800"/>
              <a:buFont typeface="MuseoModerno"/>
              <a:buNone/>
              <a:defRPr b="0" i="0" sz="2800" u="none" cap="none" strike="noStrike">
                <a:solidFill>
                  <a:schemeClr val="lt1"/>
                </a:solidFill>
                <a:latin typeface="MuseoModerno"/>
                <a:ea typeface="MuseoModerno"/>
                <a:cs typeface="MuseoModerno"/>
                <a:sym typeface="MuseoModerno"/>
              </a:defRPr>
            </a:lvl9pPr>
          </a:lstStyle>
          <a:p/>
        </p:txBody>
      </p:sp>
      <p:sp>
        <p:nvSpPr>
          <p:cNvPr id="7" name="Google Shape;7;p50"/>
          <p:cNvSpPr txBox="1"/>
          <p:nvPr>
            <p:ph idx="1" type="body"/>
          </p:nvPr>
        </p:nvSpPr>
        <p:spPr>
          <a:xfrm>
            <a:off x="708600" y="1152475"/>
            <a:ext cx="77268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1"/>
              </a:buClr>
              <a:buSzPts val="1800"/>
              <a:buFont typeface="Maven Pro"/>
              <a:buChar char="●"/>
              <a:defRPr b="0" i="0" sz="1800" u="none" cap="none" strike="noStrike">
                <a:solidFill>
                  <a:schemeClr val="lt1"/>
                </a:solidFill>
                <a:latin typeface="Maven Pro"/>
                <a:ea typeface="Maven Pro"/>
                <a:cs typeface="Maven Pro"/>
                <a:sym typeface="Maven Pro"/>
              </a:defRPr>
            </a:lvl1pPr>
            <a:lvl2pPr indent="-317500" lvl="1" marL="9144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2pPr>
            <a:lvl3pPr indent="-317500" lvl="2" marL="13716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3pPr>
            <a:lvl4pPr indent="-317500" lvl="3" marL="18288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4pPr>
            <a:lvl5pPr indent="-317500" lvl="4" marL="22860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5pPr>
            <a:lvl6pPr indent="-317500" lvl="5" marL="27432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6pPr>
            <a:lvl7pPr indent="-317500" lvl="6" marL="32004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7pPr>
            <a:lvl8pPr indent="-317500" lvl="7" marL="36576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8pPr>
            <a:lvl9pPr indent="-317500" lvl="8" marL="4114800" marR="0" rtl="0" algn="l">
              <a:lnSpc>
                <a:spcPct val="115000"/>
              </a:lnSpc>
              <a:spcBef>
                <a:spcPts val="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mc:AlternateContent>
    <mc:Choice Requires="p14">
      <p:transition spd="slow" p14:dur="11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5.jp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8.xml"/><Relationship Id="rId3" Type="http://schemas.openxmlformats.org/officeDocument/2006/relationships/hyperlink" Target="https://code-xam.vercel.app/" TargetMode="External"/><Relationship Id="rId4" Type="http://schemas.openxmlformats.org/officeDocument/2006/relationships/hyperlink" Target="https://docs.streamlit.io/" TargetMode="External"/><Relationship Id="rId9" Type="http://schemas.openxmlformats.org/officeDocument/2006/relationships/hyperlink" Target="https://www.sanity.io/" TargetMode="External"/><Relationship Id="rId5" Type="http://schemas.openxmlformats.org/officeDocument/2006/relationships/hyperlink" Target="https://facebook.github.io/prophet/docs/quick_start.html" TargetMode="External"/><Relationship Id="rId6" Type="http://schemas.openxmlformats.org/officeDocument/2006/relationships/hyperlink" Target="https://remix-project.org/" TargetMode="External"/><Relationship Id="rId7" Type="http://schemas.openxmlformats.org/officeDocument/2006/relationships/hyperlink" Target="https://ethereum.org/en/" TargetMode="External"/><Relationship Id="rId8" Type="http://schemas.openxmlformats.org/officeDocument/2006/relationships/hyperlink" Target="https://nextjs.org/" TargetMode="External"/><Relationship Id="rId11" Type="http://schemas.openxmlformats.org/officeDocument/2006/relationships/hyperlink" Target="https://groq.com/" TargetMode="External"/><Relationship Id="rId10" Type="http://schemas.openxmlformats.org/officeDocument/2006/relationships/hyperlink" Target="https://thirdweb.com/" TargetMode="External"/><Relationship Id="rId13" Type="http://schemas.openxmlformats.org/officeDocument/2006/relationships/hyperlink" Target="https://trufflesuite.com/ganache/" TargetMode="External"/><Relationship Id="rId12" Type="http://schemas.openxmlformats.org/officeDocument/2006/relationships/hyperlink" Target="https://docs.soliditylang.org/en/v0.8.17/" TargetMode="External"/><Relationship Id="rId14" Type="http://schemas.openxmlformats.org/officeDocument/2006/relationships/hyperlink" Target="https://www.corda.ne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
          <p:cNvSpPr txBox="1"/>
          <p:nvPr>
            <p:ph type="ctrTitle"/>
          </p:nvPr>
        </p:nvSpPr>
        <p:spPr>
          <a:xfrm>
            <a:off x="688800" y="989300"/>
            <a:ext cx="7444200" cy="1367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500"/>
              <a:buNone/>
            </a:pPr>
            <a:r>
              <a:rPr lang="en" sz="2500">
                <a:solidFill>
                  <a:srgbClr val="EAD1DC"/>
                </a:solidFill>
              </a:rPr>
              <a:t>A gateway to the world </a:t>
            </a:r>
            <a:endParaRPr sz="2500">
              <a:solidFill>
                <a:srgbClr val="EAD1DC"/>
              </a:solidFill>
            </a:endParaRPr>
          </a:p>
          <a:p>
            <a:pPr indent="0" lvl="0" marL="0" rtl="0" algn="ctr">
              <a:lnSpc>
                <a:spcPct val="100000"/>
              </a:lnSpc>
              <a:spcBef>
                <a:spcPts val="0"/>
              </a:spcBef>
              <a:spcAft>
                <a:spcPts val="0"/>
              </a:spcAft>
              <a:buSzPts val="4500"/>
              <a:buNone/>
            </a:pPr>
            <a:r>
              <a:rPr lang="en" sz="2500">
                <a:solidFill>
                  <a:srgbClr val="EAD1DC"/>
                </a:solidFill>
              </a:rPr>
              <a:t>of </a:t>
            </a:r>
            <a:r>
              <a:rPr lang="en" sz="2500">
                <a:solidFill>
                  <a:srgbClr val="EAD1DC"/>
                </a:solidFill>
                <a:latin typeface="MuseoModerno ExtraBold"/>
                <a:ea typeface="MuseoModerno ExtraBold"/>
                <a:cs typeface="MuseoModerno ExtraBold"/>
                <a:sym typeface="MuseoModerno ExtraBold"/>
              </a:rPr>
              <a:t>CRYPTO</a:t>
            </a:r>
            <a:endParaRPr sz="2500">
              <a:solidFill>
                <a:srgbClr val="EAD1DC"/>
              </a:solidFill>
              <a:latin typeface="MuseoModerno ExtraBold"/>
              <a:ea typeface="MuseoModerno ExtraBold"/>
              <a:cs typeface="MuseoModerno ExtraBold"/>
              <a:sym typeface="MuseoModerno ExtraBold"/>
            </a:endParaRPr>
          </a:p>
          <a:p>
            <a:pPr indent="0" lvl="0" marL="0" rtl="0" algn="l">
              <a:lnSpc>
                <a:spcPct val="100000"/>
              </a:lnSpc>
              <a:spcBef>
                <a:spcPts val="0"/>
              </a:spcBef>
              <a:spcAft>
                <a:spcPts val="0"/>
              </a:spcAft>
              <a:buSzPts val="4500"/>
              <a:buNone/>
            </a:pPr>
            <a:r>
              <a:t/>
            </a:r>
            <a:endParaRPr sz="3300">
              <a:solidFill>
                <a:srgbClr val="EAD1DC"/>
              </a:solidFill>
              <a:latin typeface="MuseoModerno ExtraBold"/>
              <a:ea typeface="MuseoModerno ExtraBold"/>
              <a:cs typeface="MuseoModerno ExtraBold"/>
              <a:sym typeface="MuseoModerno ExtraBold"/>
            </a:endParaRPr>
          </a:p>
        </p:txBody>
      </p:sp>
      <p:sp>
        <p:nvSpPr>
          <p:cNvPr id="262" name="Google Shape;262;p1"/>
          <p:cNvSpPr txBox="1"/>
          <p:nvPr>
            <p:ph type="ctrTitle"/>
          </p:nvPr>
        </p:nvSpPr>
        <p:spPr>
          <a:xfrm>
            <a:off x="329425" y="249800"/>
            <a:ext cx="8325600" cy="739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500"/>
              <a:buNone/>
            </a:pPr>
            <a:r>
              <a:rPr b="1" lang="en">
                <a:solidFill>
                  <a:srgbClr val="A4C2F4"/>
                </a:solidFill>
              </a:rPr>
              <a:t>CRYPTO_SPHERE</a:t>
            </a:r>
            <a:endParaRPr>
              <a:solidFill>
                <a:srgbClr val="A4C2F4"/>
              </a:solidFill>
              <a:latin typeface="MuseoModerno ExtraBold"/>
              <a:ea typeface="MuseoModerno ExtraBold"/>
              <a:cs typeface="MuseoModerno ExtraBold"/>
              <a:sym typeface="MuseoModerno ExtraBold"/>
            </a:endParaRPr>
          </a:p>
          <a:p>
            <a:pPr indent="0" lvl="0" marL="0" rtl="0" algn="ctr">
              <a:lnSpc>
                <a:spcPct val="100000"/>
              </a:lnSpc>
              <a:spcBef>
                <a:spcPts val="0"/>
              </a:spcBef>
              <a:spcAft>
                <a:spcPts val="0"/>
              </a:spcAft>
              <a:buSzPts val="4500"/>
              <a:buNone/>
            </a:pPr>
            <a:r>
              <a:t/>
            </a:r>
            <a:endParaRPr>
              <a:latin typeface="MuseoModerno ExtraBold"/>
              <a:ea typeface="MuseoModerno ExtraBold"/>
              <a:cs typeface="MuseoModerno ExtraBold"/>
              <a:sym typeface="MuseoModerno ExtraBold"/>
            </a:endParaRPr>
          </a:p>
          <a:p>
            <a:pPr indent="0" lvl="0" marL="0" rtl="0" algn="l">
              <a:lnSpc>
                <a:spcPct val="100000"/>
              </a:lnSpc>
              <a:spcBef>
                <a:spcPts val="0"/>
              </a:spcBef>
              <a:spcAft>
                <a:spcPts val="0"/>
              </a:spcAft>
              <a:buSzPts val="4500"/>
              <a:buNone/>
            </a:pPr>
            <a:r>
              <a:t/>
            </a:r>
            <a:endParaRPr>
              <a:latin typeface="MuseoModerno ExtraBold"/>
              <a:ea typeface="MuseoModerno ExtraBold"/>
              <a:cs typeface="MuseoModerno ExtraBold"/>
              <a:sym typeface="MuseoModerno ExtraBold"/>
            </a:endParaRPr>
          </a:p>
        </p:txBody>
      </p:sp>
      <p:sp>
        <p:nvSpPr>
          <p:cNvPr id="263" name="Google Shape;263;p1"/>
          <p:cNvSpPr txBox="1"/>
          <p:nvPr/>
        </p:nvSpPr>
        <p:spPr>
          <a:xfrm>
            <a:off x="2046800" y="4389188"/>
            <a:ext cx="1790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FFFBF0"/>
                </a:solidFill>
                <a:latin typeface="Comfortaa Medium"/>
                <a:ea typeface="Comfortaa Medium"/>
                <a:cs typeface="Comfortaa Medium"/>
                <a:sym typeface="Comfortaa Medium"/>
              </a:rPr>
              <a:t>Supervised By_</a:t>
            </a:r>
            <a:endParaRPr sz="1200">
              <a:solidFill>
                <a:srgbClr val="FFFBF0"/>
              </a:solidFill>
              <a:latin typeface="Comfortaa Medium"/>
              <a:ea typeface="Comfortaa Medium"/>
              <a:cs typeface="Comfortaa Medium"/>
              <a:sym typeface="Comfortaa Medium"/>
            </a:endParaRPr>
          </a:p>
        </p:txBody>
      </p:sp>
      <p:sp>
        <p:nvSpPr>
          <p:cNvPr id="264" name="Google Shape;264;p1"/>
          <p:cNvSpPr txBox="1"/>
          <p:nvPr/>
        </p:nvSpPr>
        <p:spPr>
          <a:xfrm>
            <a:off x="1455325" y="2427774"/>
            <a:ext cx="900600" cy="4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B7B7B7"/>
              </a:solidFill>
              <a:latin typeface="Old Standard TT"/>
              <a:ea typeface="Old Standard TT"/>
              <a:cs typeface="Old Standard TT"/>
              <a:sym typeface="Old Standard TT"/>
            </a:endParaRPr>
          </a:p>
        </p:txBody>
      </p:sp>
      <p:sp>
        <p:nvSpPr>
          <p:cNvPr id="265" name="Google Shape;265;p1"/>
          <p:cNvSpPr txBox="1"/>
          <p:nvPr/>
        </p:nvSpPr>
        <p:spPr>
          <a:xfrm>
            <a:off x="419600" y="2198726"/>
            <a:ext cx="2507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EAD1DC"/>
                </a:solidFill>
                <a:latin typeface="Maven Pro Medium"/>
                <a:ea typeface="Maven Pro Medium"/>
                <a:cs typeface="Maven Pro Medium"/>
                <a:sym typeface="Maven Pro Medium"/>
              </a:rPr>
              <a:t>       </a:t>
            </a:r>
            <a:r>
              <a:rPr b="1" lang="en">
                <a:solidFill>
                  <a:srgbClr val="EAD1DC"/>
                </a:solidFill>
                <a:latin typeface="Maven Pro"/>
                <a:ea typeface="Maven Pro"/>
                <a:cs typeface="Maven Pro"/>
                <a:sym typeface="Maven Pro"/>
              </a:rPr>
              <a:t>BIKRAM DEBNATH</a:t>
            </a:r>
            <a:endParaRPr b="1">
              <a:solidFill>
                <a:srgbClr val="EAD1DC"/>
              </a:solidFill>
              <a:latin typeface="Maven Pro"/>
              <a:ea typeface="Maven Pro"/>
              <a:cs typeface="Maven Pro"/>
              <a:sym typeface="Maven Pro"/>
            </a:endParaRPr>
          </a:p>
          <a:p>
            <a:pPr indent="457200" lvl="0" marL="0" rtl="0" algn="l">
              <a:spcBef>
                <a:spcPts val="0"/>
              </a:spcBef>
              <a:spcAft>
                <a:spcPts val="0"/>
              </a:spcAft>
              <a:buNone/>
            </a:pPr>
            <a:r>
              <a:rPr lang="en">
                <a:solidFill>
                  <a:srgbClr val="EAD1DC"/>
                </a:solidFill>
                <a:latin typeface="Maven Pro Medium"/>
                <a:ea typeface="Maven Pro Medium"/>
                <a:cs typeface="Maven Pro Medium"/>
                <a:sym typeface="Maven Pro Medium"/>
              </a:rPr>
              <a:t>  14400119018</a:t>
            </a:r>
            <a:endParaRPr sz="1600">
              <a:solidFill>
                <a:srgbClr val="EAD1DC"/>
              </a:solidFill>
              <a:latin typeface="Maven Pro Medium"/>
              <a:ea typeface="Maven Pro Medium"/>
              <a:cs typeface="Maven Pro Medium"/>
              <a:sym typeface="Maven Pro Medium"/>
            </a:endParaRPr>
          </a:p>
          <a:p>
            <a:pPr indent="0" lvl="0" marL="0" rtl="0" algn="l">
              <a:spcBef>
                <a:spcPts val="0"/>
              </a:spcBef>
              <a:spcAft>
                <a:spcPts val="0"/>
              </a:spcAft>
              <a:buNone/>
            </a:pPr>
            <a:r>
              <a:rPr b="1" lang="en">
                <a:solidFill>
                  <a:srgbClr val="EAD1DC"/>
                </a:solidFill>
                <a:latin typeface="Maven Pro"/>
                <a:ea typeface="Maven Pro"/>
                <a:cs typeface="Maven Pro"/>
                <a:sym typeface="Maven Pro"/>
              </a:rPr>
              <a:t>Reg No.</a:t>
            </a:r>
            <a:r>
              <a:rPr lang="en">
                <a:solidFill>
                  <a:srgbClr val="EAD1DC"/>
                </a:solidFill>
                <a:latin typeface="Maven Pro Medium"/>
                <a:ea typeface="Maven Pro Medium"/>
                <a:cs typeface="Maven Pro Medium"/>
                <a:sym typeface="Maven Pro Medium"/>
              </a:rPr>
              <a:t> 034912 of 2019-20</a:t>
            </a:r>
            <a:endParaRPr>
              <a:solidFill>
                <a:srgbClr val="EAD1DC"/>
              </a:solidFill>
              <a:latin typeface="Maven Pro Medium"/>
              <a:ea typeface="Maven Pro Medium"/>
              <a:cs typeface="Maven Pro Medium"/>
              <a:sym typeface="Maven Pro Medium"/>
            </a:endParaRPr>
          </a:p>
        </p:txBody>
      </p:sp>
      <p:sp>
        <p:nvSpPr>
          <p:cNvPr id="266" name="Google Shape;266;p1"/>
          <p:cNvSpPr txBox="1"/>
          <p:nvPr/>
        </p:nvSpPr>
        <p:spPr>
          <a:xfrm>
            <a:off x="3326500" y="2957150"/>
            <a:ext cx="3254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EAD1DC"/>
                </a:solidFill>
                <a:latin typeface="Maven Pro Medium"/>
                <a:ea typeface="Maven Pro Medium"/>
                <a:cs typeface="Maven Pro Medium"/>
                <a:sym typeface="Maven Pro Medium"/>
              </a:rPr>
              <a:t>           </a:t>
            </a:r>
            <a:r>
              <a:rPr b="1" lang="en">
                <a:solidFill>
                  <a:srgbClr val="EAD1DC"/>
                </a:solidFill>
                <a:latin typeface="Maven Pro"/>
                <a:ea typeface="Maven Pro"/>
                <a:cs typeface="Maven Pro"/>
                <a:sym typeface="Maven Pro"/>
              </a:rPr>
              <a:t>SUBHAM MAITY</a:t>
            </a:r>
            <a:endParaRPr b="1">
              <a:solidFill>
                <a:srgbClr val="EAD1DC"/>
              </a:solidFill>
              <a:latin typeface="Maven Pro"/>
              <a:ea typeface="Maven Pro"/>
              <a:cs typeface="Maven Pro"/>
              <a:sym typeface="Maven Pro"/>
            </a:endParaRPr>
          </a:p>
          <a:p>
            <a:pPr indent="457200" lvl="0" marL="0" rtl="0" algn="l">
              <a:spcBef>
                <a:spcPts val="0"/>
              </a:spcBef>
              <a:spcAft>
                <a:spcPts val="0"/>
              </a:spcAft>
              <a:buNone/>
            </a:pPr>
            <a:r>
              <a:rPr lang="en">
                <a:solidFill>
                  <a:srgbClr val="EAD1DC"/>
                </a:solidFill>
                <a:latin typeface="Maven Pro Medium"/>
                <a:ea typeface="Maven Pro Medium"/>
                <a:cs typeface="Maven Pro Medium"/>
                <a:sym typeface="Maven Pro Medium"/>
              </a:rPr>
              <a:t>    14400119043</a:t>
            </a:r>
            <a:endParaRPr>
              <a:solidFill>
                <a:srgbClr val="EAD1DC"/>
              </a:solidFill>
              <a:latin typeface="Maven Pro Medium"/>
              <a:ea typeface="Maven Pro Medium"/>
              <a:cs typeface="Maven Pro Medium"/>
              <a:sym typeface="Maven Pro Medium"/>
            </a:endParaRPr>
          </a:p>
          <a:p>
            <a:pPr indent="0" lvl="0" marL="0" rtl="0" algn="l">
              <a:spcBef>
                <a:spcPts val="0"/>
              </a:spcBef>
              <a:spcAft>
                <a:spcPts val="0"/>
              </a:spcAft>
              <a:buNone/>
            </a:pPr>
            <a:r>
              <a:rPr b="1" lang="en">
                <a:solidFill>
                  <a:srgbClr val="EAD1DC"/>
                </a:solidFill>
                <a:latin typeface="Maven Pro"/>
                <a:ea typeface="Maven Pro"/>
                <a:cs typeface="Maven Pro"/>
                <a:sym typeface="Maven Pro"/>
              </a:rPr>
              <a:t>Reg No.</a:t>
            </a:r>
            <a:r>
              <a:rPr lang="en">
                <a:solidFill>
                  <a:srgbClr val="EAD1DC"/>
                </a:solidFill>
                <a:latin typeface="Maven Pro Medium"/>
                <a:ea typeface="Maven Pro Medium"/>
                <a:cs typeface="Maven Pro Medium"/>
                <a:sym typeface="Maven Pro Medium"/>
              </a:rPr>
              <a:t> 034208 of 2019-20</a:t>
            </a:r>
            <a:endParaRPr>
              <a:solidFill>
                <a:srgbClr val="EAD1DC"/>
              </a:solidFill>
              <a:latin typeface="Maven Pro Medium"/>
              <a:ea typeface="Maven Pro Medium"/>
              <a:cs typeface="Maven Pro Medium"/>
              <a:sym typeface="Maven Pro Medium"/>
            </a:endParaRPr>
          </a:p>
        </p:txBody>
      </p:sp>
      <p:sp>
        <p:nvSpPr>
          <p:cNvPr id="267" name="Google Shape;267;p1"/>
          <p:cNvSpPr txBox="1"/>
          <p:nvPr/>
        </p:nvSpPr>
        <p:spPr>
          <a:xfrm>
            <a:off x="6143875" y="2198725"/>
            <a:ext cx="3120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EAD1DC"/>
                </a:solidFill>
                <a:latin typeface="Maven Pro Medium"/>
                <a:ea typeface="Maven Pro Medium"/>
                <a:cs typeface="Maven Pro Medium"/>
                <a:sym typeface="Maven Pro Medium"/>
              </a:rPr>
              <a:t>  </a:t>
            </a:r>
            <a:r>
              <a:rPr b="1" lang="en">
                <a:solidFill>
                  <a:srgbClr val="EAD1DC"/>
                </a:solidFill>
                <a:latin typeface="Maven Pro"/>
                <a:ea typeface="Maven Pro"/>
                <a:cs typeface="Maven Pro"/>
                <a:sym typeface="Maven Pro"/>
              </a:rPr>
              <a:t>      SUBHASISH NEGEL</a:t>
            </a:r>
            <a:endParaRPr b="1">
              <a:solidFill>
                <a:srgbClr val="EAD1DC"/>
              </a:solidFill>
              <a:latin typeface="Maven Pro"/>
              <a:ea typeface="Maven Pro"/>
              <a:cs typeface="Maven Pro"/>
              <a:sym typeface="Maven Pro"/>
            </a:endParaRPr>
          </a:p>
          <a:p>
            <a:pPr indent="457200" lvl="0" marL="0" rtl="0" algn="l">
              <a:spcBef>
                <a:spcPts val="0"/>
              </a:spcBef>
              <a:spcAft>
                <a:spcPts val="0"/>
              </a:spcAft>
              <a:buNone/>
            </a:pPr>
            <a:r>
              <a:rPr lang="en">
                <a:solidFill>
                  <a:srgbClr val="EAD1DC"/>
                </a:solidFill>
                <a:latin typeface="Maven Pro Medium"/>
                <a:ea typeface="Maven Pro Medium"/>
                <a:cs typeface="Maven Pro Medium"/>
                <a:sym typeface="Maven Pro Medium"/>
              </a:rPr>
              <a:t>14400119044</a:t>
            </a:r>
            <a:endParaRPr>
              <a:solidFill>
                <a:srgbClr val="EAD1DC"/>
              </a:solidFill>
              <a:latin typeface="Maven Pro Medium"/>
              <a:ea typeface="Maven Pro Medium"/>
              <a:cs typeface="Maven Pro Medium"/>
              <a:sym typeface="Maven Pro Medium"/>
            </a:endParaRPr>
          </a:p>
          <a:p>
            <a:pPr indent="0" lvl="0" marL="0" rtl="0" algn="l">
              <a:spcBef>
                <a:spcPts val="0"/>
              </a:spcBef>
              <a:spcAft>
                <a:spcPts val="0"/>
              </a:spcAft>
              <a:buNone/>
            </a:pPr>
            <a:r>
              <a:rPr b="1" lang="en">
                <a:solidFill>
                  <a:srgbClr val="EAD1DC"/>
                </a:solidFill>
                <a:latin typeface="Maven Pro"/>
                <a:ea typeface="Maven Pro"/>
                <a:cs typeface="Maven Pro"/>
                <a:sym typeface="Maven Pro"/>
              </a:rPr>
              <a:t>Reg No.</a:t>
            </a:r>
            <a:r>
              <a:rPr lang="en">
                <a:solidFill>
                  <a:srgbClr val="EAD1DC"/>
                </a:solidFill>
                <a:latin typeface="Maven Pro Medium"/>
                <a:ea typeface="Maven Pro Medium"/>
                <a:cs typeface="Maven Pro Medium"/>
                <a:sym typeface="Maven Pro Medium"/>
              </a:rPr>
              <a:t> 033840 of 2019-20</a:t>
            </a:r>
            <a:endParaRPr>
              <a:solidFill>
                <a:srgbClr val="EAD1DC"/>
              </a:solidFill>
              <a:latin typeface="Maven Pro Medium"/>
              <a:ea typeface="Maven Pro Medium"/>
              <a:cs typeface="Maven Pro Medium"/>
              <a:sym typeface="Maven Pro Medium"/>
            </a:endParaRPr>
          </a:p>
        </p:txBody>
      </p:sp>
      <p:sp>
        <p:nvSpPr>
          <p:cNvPr id="268" name="Google Shape;268;p1"/>
          <p:cNvSpPr txBox="1"/>
          <p:nvPr/>
        </p:nvSpPr>
        <p:spPr>
          <a:xfrm>
            <a:off x="2046800" y="4636275"/>
            <a:ext cx="2753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FFFBF0"/>
                </a:solidFill>
                <a:latin typeface="Comfortaa"/>
                <a:ea typeface="Comfortaa"/>
                <a:cs typeface="Comfortaa"/>
                <a:sym typeface="Comfortaa"/>
              </a:rPr>
              <a:t>Prof. Debabrata Nath</a:t>
            </a:r>
            <a:endParaRPr b="1" sz="1500">
              <a:solidFill>
                <a:srgbClr val="FFFBF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
          <p:cNvSpPr txBox="1"/>
          <p:nvPr>
            <p:ph type="title"/>
          </p:nvPr>
        </p:nvSpPr>
        <p:spPr>
          <a:xfrm>
            <a:off x="479050" y="437850"/>
            <a:ext cx="772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MuseoModerno ExtraBold"/>
                <a:ea typeface="MuseoModerno ExtraBold"/>
                <a:cs typeface="MuseoModerno ExtraBold"/>
                <a:sym typeface="MuseoModerno ExtraBold"/>
              </a:rPr>
              <a:t>OBJECTIVE </a:t>
            </a:r>
            <a:endParaRPr>
              <a:latin typeface="MuseoModerno ExtraBold"/>
              <a:ea typeface="MuseoModerno ExtraBold"/>
              <a:cs typeface="MuseoModerno ExtraBold"/>
              <a:sym typeface="MuseoModerno ExtraBold"/>
            </a:endParaRPr>
          </a:p>
        </p:txBody>
      </p:sp>
      <p:sp>
        <p:nvSpPr>
          <p:cNvPr id="274" name="Google Shape;274;p2"/>
          <p:cNvSpPr txBox="1"/>
          <p:nvPr>
            <p:ph idx="1" type="body"/>
          </p:nvPr>
        </p:nvSpPr>
        <p:spPr>
          <a:xfrm>
            <a:off x="479050" y="1231375"/>
            <a:ext cx="7726800" cy="305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600"/>
              </a:spcBef>
              <a:spcAft>
                <a:spcPts val="0"/>
              </a:spcAft>
              <a:buClr>
                <a:schemeClr val="dk1"/>
              </a:buClr>
              <a:buSzPts val="1100"/>
              <a:buFont typeface="Arial"/>
              <a:buNone/>
            </a:pPr>
            <a:r>
              <a:rPr lang="en" sz="2000"/>
              <a:t>Our main objective is to create dApp designed for normal users who want to send cryptocurrency to each other through an app, and the process will be extremely straightforward. Normal people can also perform a large number of tasks on our web3 platform, which will assist them with investment tips, help them make investments more profitable with our artificial intelligence, and offer them a variety of features. Using Machine Learning, predict future crypto prices and know when to sell, reducing the risk for traders.</a:t>
            </a:r>
            <a:endParaRPr sz="2000"/>
          </a:p>
          <a:p>
            <a:pPr indent="0" lvl="0" marL="0" rtl="0" algn="just">
              <a:lnSpc>
                <a:spcPct val="100000"/>
              </a:lnSpc>
              <a:spcBef>
                <a:spcPts val="1600"/>
              </a:spcBef>
              <a:spcAft>
                <a:spcPts val="0"/>
              </a:spcAft>
              <a:buSzPts val="1800"/>
              <a:buNone/>
            </a:pPr>
            <a:r>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p3"/>
          <p:cNvPicPr preferRelativeResize="0"/>
          <p:nvPr/>
        </p:nvPicPr>
        <p:blipFill rotWithShape="1">
          <a:blip r:embed="rId3">
            <a:alphaModFix/>
          </a:blip>
          <a:srcRect b="0" l="0" r="0" t="0"/>
          <a:stretch/>
        </p:blipFill>
        <p:spPr>
          <a:xfrm rot="-1224464">
            <a:off x="424277" y="1055723"/>
            <a:ext cx="1064421" cy="1124103"/>
          </a:xfrm>
          <a:prstGeom prst="rect">
            <a:avLst/>
          </a:prstGeom>
          <a:noFill/>
          <a:ln>
            <a:noFill/>
          </a:ln>
        </p:spPr>
      </p:pic>
      <p:pic>
        <p:nvPicPr>
          <p:cNvPr id="280" name="Google Shape;280;p3"/>
          <p:cNvPicPr preferRelativeResize="0"/>
          <p:nvPr/>
        </p:nvPicPr>
        <p:blipFill rotWithShape="1">
          <a:blip r:embed="rId3">
            <a:alphaModFix/>
          </a:blip>
          <a:srcRect b="0" l="0" r="0" t="0"/>
          <a:stretch/>
        </p:blipFill>
        <p:spPr>
          <a:xfrm rot="-1224464">
            <a:off x="4716815" y="3728823"/>
            <a:ext cx="1064421" cy="1124103"/>
          </a:xfrm>
          <a:prstGeom prst="rect">
            <a:avLst/>
          </a:prstGeom>
          <a:noFill/>
          <a:ln>
            <a:noFill/>
          </a:ln>
        </p:spPr>
      </p:pic>
      <p:pic>
        <p:nvPicPr>
          <p:cNvPr id="281" name="Google Shape;281;p3"/>
          <p:cNvPicPr preferRelativeResize="0"/>
          <p:nvPr/>
        </p:nvPicPr>
        <p:blipFill rotWithShape="1">
          <a:blip r:embed="rId4">
            <a:alphaModFix/>
          </a:blip>
          <a:srcRect b="0" l="0" r="0" t="0"/>
          <a:stretch/>
        </p:blipFill>
        <p:spPr>
          <a:xfrm>
            <a:off x="4759742" y="1651746"/>
            <a:ext cx="892485" cy="892500"/>
          </a:xfrm>
          <a:prstGeom prst="rect">
            <a:avLst/>
          </a:prstGeom>
          <a:noFill/>
          <a:ln>
            <a:noFill/>
          </a:ln>
        </p:spPr>
      </p:pic>
      <p:pic>
        <p:nvPicPr>
          <p:cNvPr id="282" name="Google Shape;282;p3"/>
          <p:cNvPicPr preferRelativeResize="0"/>
          <p:nvPr/>
        </p:nvPicPr>
        <p:blipFill rotWithShape="1">
          <a:blip r:embed="rId4">
            <a:alphaModFix/>
          </a:blip>
          <a:srcRect b="0" l="0" r="0" t="0"/>
          <a:stretch/>
        </p:blipFill>
        <p:spPr>
          <a:xfrm>
            <a:off x="450373" y="3299121"/>
            <a:ext cx="892485" cy="892500"/>
          </a:xfrm>
          <a:prstGeom prst="rect">
            <a:avLst/>
          </a:prstGeom>
          <a:noFill/>
          <a:ln>
            <a:noFill/>
          </a:ln>
        </p:spPr>
      </p:pic>
      <p:sp>
        <p:nvSpPr>
          <p:cNvPr id="283" name="Google Shape;283;p3"/>
          <p:cNvSpPr txBox="1"/>
          <p:nvPr>
            <p:ph type="title"/>
          </p:nvPr>
        </p:nvSpPr>
        <p:spPr>
          <a:xfrm>
            <a:off x="708600" y="332725"/>
            <a:ext cx="772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Short </a:t>
            </a:r>
            <a:r>
              <a:rPr lang="en">
                <a:latin typeface="MuseoModerno ExtraBold"/>
                <a:ea typeface="MuseoModerno ExtraBold"/>
                <a:cs typeface="MuseoModerno ExtraBold"/>
                <a:sym typeface="MuseoModerno ExtraBold"/>
              </a:rPr>
              <a:t>Introduction</a:t>
            </a:r>
            <a:endParaRPr>
              <a:latin typeface="MuseoModerno ExtraBold"/>
              <a:ea typeface="MuseoModerno ExtraBold"/>
              <a:cs typeface="MuseoModerno ExtraBold"/>
              <a:sym typeface="MuseoModerno ExtraBold"/>
            </a:endParaRPr>
          </a:p>
        </p:txBody>
      </p:sp>
      <p:sp>
        <p:nvSpPr>
          <p:cNvPr id="284" name="Google Shape;284;p3"/>
          <p:cNvSpPr txBox="1"/>
          <p:nvPr>
            <p:ph idx="2" type="title"/>
          </p:nvPr>
        </p:nvSpPr>
        <p:spPr>
          <a:xfrm>
            <a:off x="351859" y="1171531"/>
            <a:ext cx="1189200" cy="89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a:t>01</a:t>
            </a:r>
            <a:endParaRPr/>
          </a:p>
        </p:txBody>
      </p:sp>
      <p:sp>
        <p:nvSpPr>
          <p:cNvPr id="285" name="Google Shape;285;p3"/>
          <p:cNvSpPr txBox="1"/>
          <p:nvPr>
            <p:ph idx="3" type="title"/>
          </p:nvPr>
        </p:nvSpPr>
        <p:spPr>
          <a:xfrm>
            <a:off x="1617425" y="1054875"/>
            <a:ext cx="2355600" cy="51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200"/>
              <a:buNone/>
            </a:pPr>
            <a:r>
              <a:rPr b="1" lang="en"/>
              <a:t>Crypto Details</a:t>
            </a:r>
            <a:r>
              <a:rPr lang="en"/>
              <a:t> </a:t>
            </a:r>
            <a:endParaRPr b="1"/>
          </a:p>
        </p:txBody>
      </p:sp>
      <p:sp>
        <p:nvSpPr>
          <p:cNvPr id="286" name="Google Shape;286;p3"/>
          <p:cNvSpPr txBox="1"/>
          <p:nvPr>
            <p:ph idx="1" type="subTitle"/>
          </p:nvPr>
        </p:nvSpPr>
        <p:spPr>
          <a:xfrm>
            <a:off x="1617425" y="1535725"/>
            <a:ext cx="3031800" cy="127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Trading requires perfect Crypto Details, that’s why you need an online service that provides up to date news and details regarding each cryptocurrency</a:t>
            </a:r>
            <a:endParaRPr/>
          </a:p>
        </p:txBody>
      </p:sp>
      <p:sp>
        <p:nvSpPr>
          <p:cNvPr id="287" name="Google Shape;287;p3"/>
          <p:cNvSpPr txBox="1"/>
          <p:nvPr>
            <p:ph idx="4" type="title"/>
          </p:nvPr>
        </p:nvSpPr>
        <p:spPr>
          <a:xfrm>
            <a:off x="5867000" y="1535725"/>
            <a:ext cx="3125400" cy="51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200"/>
              <a:buNone/>
            </a:pPr>
            <a:r>
              <a:rPr b="1" lang="en"/>
              <a:t>Crypto Exchange</a:t>
            </a:r>
            <a:endParaRPr b="1"/>
          </a:p>
        </p:txBody>
      </p:sp>
      <p:sp>
        <p:nvSpPr>
          <p:cNvPr id="288" name="Google Shape;288;p3"/>
          <p:cNvSpPr txBox="1"/>
          <p:nvPr>
            <p:ph idx="5" type="subTitle"/>
          </p:nvPr>
        </p:nvSpPr>
        <p:spPr>
          <a:xfrm>
            <a:off x="6038425" y="2015725"/>
            <a:ext cx="2216400" cy="127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 exchange also has supporting services for users to earn interest or transact using cryptocurrencies.</a:t>
            </a:r>
            <a:endParaRPr/>
          </a:p>
        </p:txBody>
      </p:sp>
      <p:sp>
        <p:nvSpPr>
          <p:cNvPr id="289" name="Google Shape;289;p3"/>
          <p:cNvSpPr txBox="1"/>
          <p:nvPr>
            <p:ph idx="6" type="title"/>
          </p:nvPr>
        </p:nvSpPr>
        <p:spPr>
          <a:xfrm>
            <a:off x="1557525" y="3178275"/>
            <a:ext cx="2355600" cy="51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200"/>
              <a:buNone/>
            </a:pPr>
            <a:r>
              <a:rPr lang="en"/>
              <a:t>Crypto Predict</a:t>
            </a:r>
            <a:endParaRPr b="1"/>
          </a:p>
        </p:txBody>
      </p:sp>
      <p:sp>
        <p:nvSpPr>
          <p:cNvPr id="290" name="Google Shape;290;p3"/>
          <p:cNvSpPr txBox="1"/>
          <p:nvPr>
            <p:ph idx="7" type="subTitle"/>
          </p:nvPr>
        </p:nvSpPr>
        <p:spPr>
          <a:xfrm>
            <a:off x="1551263" y="3727975"/>
            <a:ext cx="2932800" cy="139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Using</a:t>
            </a:r>
            <a:r>
              <a:rPr lang="en"/>
              <a:t> Machine Learning a </a:t>
            </a:r>
            <a:r>
              <a:rPr lang="en"/>
              <a:t>summary of previous market data can help you predict the future price of your investment and ensure its profitability</a:t>
            </a:r>
            <a:endParaRPr/>
          </a:p>
        </p:txBody>
      </p:sp>
      <p:sp>
        <p:nvSpPr>
          <p:cNvPr id="291" name="Google Shape;291;p3"/>
          <p:cNvSpPr txBox="1"/>
          <p:nvPr>
            <p:ph idx="8" type="title"/>
          </p:nvPr>
        </p:nvSpPr>
        <p:spPr>
          <a:xfrm>
            <a:off x="5943825" y="3694875"/>
            <a:ext cx="2736300" cy="516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200"/>
              <a:buNone/>
            </a:pPr>
            <a:r>
              <a:rPr b="1" lang="en"/>
              <a:t>NFT Marketplace</a:t>
            </a:r>
            <a:endParaRPr b="1"/>
          </a:p>
        </p:txBody>
      </p:sp>
      <p:sp>
        <p:nvSpPr>
          <p:cNvPr id="292" name="Google Shape;292;p3"/>
          <p:cNvSpPr txBox="1"/>
          <p:nvPr>
            <p:ph idx="9" type="subTitle"/>
          </p:nvPr>
        </p:nvSpPr>
        <p:spPr>
          <a:xfrm>
            <a:off x="5963300" y="4110725"/>
            <a:ext cx="2932800" cy="89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a:t>
            </a:r>
            <a:r>
              <a:rPr lang="en"/>
              <a:t> blockchain-based online platform to sell and buy non-fungible tokens (NFTs).</a:t>
            </a:r>
            <a:endParaRPr/>
          </a:p>
        </p:txBody>
      </p:sp>
      <p:sp>
        <p:nvSpPr>
          <p:cNvPr id="293" name="Google Shape;293;p3"/>
          <p:cNvSpPr txBox="1"/>
          <p:nvPr>
            <p:ph idx="13" type="title"/>
          </p:nvPr>
        </p:nvSpPr>
        <p:spPr>
          <a:xfrm>
            <a:off x="4595450" y="1653856"/>
            <a:ext cx="1189200" cy="89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a:t>02</a:t>
            </a:r>
            <a:endParaRPr/>
          </a:p>
        </p:txBody>
      </p:sp>
      <p:sp>
        <p:nvSpPr>
          <p:cNvPr id="294" name="Google Shape;294;p3"/>
          <p:cNvSpPr txBox="1"/>
          <p:nvPr>
            <p:ph idx="14" type="title"/>
          </p:nvPr>
        </p:nvSpPr>
        <p:spPr>
          <a:xfrm>
            <a:off x="291925" y="3294931"/>
            <a:ext cx="1189200" cy="89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a:t>03</a:t>
            </a:r>
            <a:endParaRPr/>
          </a:p>
        </p:txBody>
      </p:sp>
      <p:sp>
        <p:nvSpPr>
          <p:cNvPr id="295" name="Google Shape;295;p3"/>
          <p:cNvSpPr txBox="1"/>
          <p:nvPr>
            <p:ph idx="15" type="title"/>
          </p:nvPr>
        </p:nvSpPr>
        <p:spPr>
          <a:xfrm>
            <a:off x="4677800" y="3844631"/>
            <a:ext cx="1189200" cy="89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a:t>04</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
          <p:cNvSpPr txBox="1"/>
          <p:nvPr>
            <p:ph type="title"/>
          </p:nvPr>
        </p:nvSpPr>
        <p:spPr>
          <a:xfrm>
            <a:off x="1240225" y="67400"/>
            <a:ext cx="3873300" cy="11829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t>Proposed</a:t>
            </a:r>
            <a:r>
              <a:rPr lang="en"/>
              <a:t> </a:t>
            </a:r>
            <a:r>
              <a:rPr b="1" lang="en"/>
              <a:t>Method</a:t>
            </a:r>
            <a:endParaRPr b="1"/>
          </a:p>
        </p:txBody>
      </p:sp>
      <p:sp>
        <p:nvSpPr>
          <p:cNvPr id="301" name="Google Shape;301;p4"/>
          <p:cNvSpPr txBox="1"/>
          <p:nvPr>
            <p:ph idx="1" type="subTitle"/>
          </p:nvPr>
        </p:nvSpPr>
        <p:spPr>
          <a:xfrm>
            <a:off x="112300" y="1047900"/>
            <a:ext cx="5053500" cy="4095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1300"/>
              <a:t>CoinCryptX solution is developed with high-security standards and multiple payment method. We’ll use custom hooks and utility functions to manage the state of our application.Compile and deploy our own smart contracts on the ethereum blockchain We will use Cranq, a graphical and intuitive IDE that’ll allow us to</a:t>
            </a:r>
            <a:r>
              <a:rPr lang="en" sz="1300"/>
              <a:t> </a:t>
            </a:r>
            <a:r>
              <a:rPr lang="en" sz="1300"/>
              <a:t>compile and deploy our smart contracts.</a:t>
            </a:r>
            <a:endParaRPr sz="1300"/>
          </a:p>
          <a:p>
            <a:pPr indent="0" lvl="0" marL="0" rtl="0" algn="r">
              <a:lnSpc>
                <a:spcPct val="100000"/>
              </a:lnSpc>
              <a:spcBef>
                <a:spcPts val="0"/>
              </a:spcBef>
              <a:spcAft>
                <a:spcPts val="0"/>
              </a:spcAft>
              <a:buNone/>
            </a:pPr>
            <a:r>
              <a:t/>
            </a:r>
            <a:endParaRPr sz="1300"/>
          </a:p>
          <a:p>
            <a:pPr indent="0" lvl="0" marL="0" rtl="0" algn="r">
              <a:lnSpc>
                <a:spcPct val="100000"/>
              </a:lnSpc>
              <a:spcBef>
                <a:spcPts val="0"/>
              </a:spcBef>
              <a:spcAft>
                <a:spcPts val="0"/>
              </a:spcAft>
              <a:buNone/>
            </a:pPr>
            <a:r>
              <a:rPr lang="en" sz="1300"/>
              <a:t>To predict the future price, we use advance machine learning algorithm and also Pandas, Pandas Datareader, Yahoo Finance, Facebook Prophet and Plotly to aid us in the process.</a:t>
            </a:r>
            <a:endParaRPr sz="1300"/>
          </a:p>
          <a:p>
            <a:pPr indent="0" lvl="0" marL="0" rtl="0" algn="r">
              <a:lnSpc>
                <a:spcPct val="100000"/>
              </a:lnSpc>
              <a:spcBef>
                <a:spcPts val="0"/>
              </a:spcBef>
              <a:spcAft>
                <a:spcPts val="0"/>
              </a:spcAft>
              <a:buNone/>
            </a:pPr>
            <a:r>
              <a:t/>
            </a:r>
            <a:endParaRPr sz="1300"/>
          </a:p>
          <a:p>
            <a:pPr indent="0" lvl="0" marL="0" rtl="0" algn="r">
              <a:lnSpc>
                <a:spcPct val="100000"/>
              </a:lnSpc>
              <a:spcBef>
                <a:spcPts val="0"/>
              </a:spcBef>
              <a:spcAft>
                <a:spcPts val="0"/>
              </a:spcAft>
              <a:buNone/>
            </a:pPr>
            <a:r>
              <a:rPr lang="en" sz="1300"/>
              <a:t>Create and mint our own NFT Tokens using the ThirdWeb SDK. Adding Web 3.0 authentication using Metamask. Storing data and information about the tokens user created in Sanity.io Using GROQ to retrieve data from Sanity Studio and display it in our NFT Marketplace App. Creating a send and receive functionality for our NFTs on the blockchain </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4"/>
          <p:cNvSpPr txBox="1"/>
          <p:nvPr>
            <p:ph type="title"/>
          </p:nvPr>
        </p:nvSpPr>
        <p:spPr>
          <a:xfrm>
            <a:off x="1471100" y="707522"/>
            <a:ext cx="3048900" cy="6978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800"/>
              <a:buNone/>
            </a:pPr>
            <a:r>
              <a:rPr lang="en" sz="3700"/>
              <a:t>Result</a:t>
            </a:r>
            <a:endParaRPr sz="3700"/>
          </a:p>
        </p:txBody>
      </p:sp>
      <p:sp>
        <p:nvSpPr>
          <p:cNvPr id="307" name="Google Shape;307;p14"/>
          <p:cNvSpPr txBox="1"/>
          <p:nvPr>
            <p:ph idx="1" type="body"/>
          </p:nvPr>
        </p:nvSpPr>
        <p:spPr>
          <a:xfrm>
            <a:off x="396800" y="1337925"/>
            <a:ext cx="4162800" cy="3146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800"/>
              <a:buNone/>
            </a:pPr>
            <a:r>
              <a:rPr lang="en" sz="1300"/>
              <a:t>The adoption of technology depends on the requirements of the business here in the case is for the payment system. The no of profits margin derives the adoption of technology. Most of the Banks around the globe have adopted blockchain as they value customer's privacy in the first place. There are always pros and cons related to each technology which goes the same in the case of blockchain too. They only problem with technology is the cost. The cost drives the business day to day operations, so this is where the banks have to think carefully before the adoption of this technology. The blockchain based payment system becomes more temper proof when it is powered by blockchain. </a:t>
            </a:r>
            <a:endParaRPr sz="1300"/>
          </a:p>
        </p:txBody>
      </p:sp>
      <p:grpSp>
        <p:nvGrpSpPr>
          <p:cNvPr id="308" name="Google Shape;308;p14"/>
          <p:cNvGrpSpPr/>
          <p:nvPr/>
        </p:nvGrpSpPr>
        <p:grpSpPr>
          <a:xfrm>
            <a:off x="4714652" y="1144389"/>
            <a:ext cx="3429739" cy="2854724"/>
            <a:chOff x="649171" y="238143"/>
            <a:chExt cx="6249525" cy="5201757"/>
          </a:xfrm>
        </p:grpSpPr>
        <p:sp>
          <p:nvSpPr>
            <p:cNvPr id="309" name="Google Shape;309;p14"/>
            <p:cNvSpPr/>
            <p:nvPr/>
          </p:nvSpPr>
          <p:spPr>
            <a:xfrm>
              <a:off x="2850275" y="4488975"/>
              <a:ext cx="1849000" cy="810050"/>
            </a:xfrm>
            <a:custGeom>
              <a:rect b="b" l="l" r="r" t="t"/>
              <a:pathLst>
                <a:path extrusionOk="0" h="32402" w="73960">
                  <a:moveTo>
                    <a:pt x="7960" y="1"/>
                  </a:moveTo>
                  <a:cubicBezTo>
                    <a:pt x="5284" y="10848"/>
                    <a:pt x="2607" y="21625"/>
                    <a:pt x="1" y="32402"/>
                  </a:cubicBezTo>
                  <a:lnTo>
                    <a:pt x="73960" y="32402"/>
                  </a:lnTo>
                  <a:lnTo>
                    <a:pt x="660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4"/>
            <p:cNvSpPr/>
            <p:nvPr/>
          </p:nvSpPr>
          <p:spPr>
            <a:xfrm>
              <a:off x="2638975" y="5284925"/>
              <a:ext cx="2269850" cy="154975"/>
            </a:xfrm>
            <a:custGeom>
              <a:rect b="b" l="l" r="r" t="t"/>
              <a:pathLst>
                <a:path extrusionOk="0" h="6199" w="90794">
                  <a:moveTo>
                    <a:pt x="3875" y="0"/>
                  </a:moveTo>
                  <a:cubicBezTo>
                    <a:pt x="1761" y="0"/>
                    <a:pt x="1" y="2043"/>
                    <a:pt x="1" y="4508"/>
                  </a:cubicBezTo>
                  <a:lnTo>
                    <a:pt x="1" y="6199"/>
                  </a:lnTo>
                  <a:lnTo>
                    <a:pt x="90794" y="6199"/>
                  </a:lnTo>
                  <a:lnTo>
                    <a:pt x="90794" y="4508"/>
                  </a:lnTo>
                  <a:cubicBezTo>
                    <a:pt x="90794" y="2043"/>
                    <a:pt x="89103" y="0"/>
                    <a:pt x="869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4"/>
            <p:cNvSpPr/>
            <p:nvPr/>
          </p:nvSpPr>
          <p:spPr>
            <a:xfrm>
              <a:off x="649171" y="238143"/>
              <a:ext cx="6249525" cy="4320584"/>
            </a:xfrm>
            <a:custGeom>
              <a:rect b="b" l="l" r="r" t="t"/>
              <a:pathLst>
                <a:path extrusionOk="0" h="157427" w="249981">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4"/>
            <p:cNvSpPr/>
            <p:nvPr/>
          </p:nvSpPr>
          <p:spPr>
            <a:xfrm>
              <a:off x="904475" y="481125"/>
              <a:ext cx="5738850" cy="3435575"/>
            </a:xfrm>
            <a:custGeom>
              <a:rect b="b" l="l" r="r" t="t"/>
              <a:pathLst>
                <a:path extrusionOk="0" h="137423" w="229554">
                  <a:moveTo>
                    <a:pt x="0" y="0"/>
                  </a:moveTo>
                  <a:lnTo>
                    <a:pt x="0" y="137423"/>
                  </a:lnTo>
                  <a:lnTo>
                    <a:pt x="229554" y="137423"/>
                  </a:lnTo>
                  <a:lnTo>
                    <a:pt x="22955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13" name="Google Shape;313;p14"/>
          <p:cNvPicPr preferRelativeResize="0"/>
          <p:nvPr/>
        </p:nvPicPr>
        <p:blipFill rotWithShape="1">
          <a:blip r:embed="rId3">
            <a:alphaModFix/>
          </a:blip>
          <a:srcRect b="0" l="0" r="0" t="9"/>
          <a:stretch/>
        </p:blipFill>
        <p:spPr>
          <a:xfrm>
            <a:off x="4845750" y="1441800"/>
            <a:ext cx="3167702" cy="1781661"/>
          </a:xfrm>
          <a:prstGeom prst="rect">
            <a:avLst/>
          </a:prstGeom>
          <a:noFill/>
          <a:ln>
            <a:noFill/>
          </a:ln>
        </p:spPr>
      </p:pic>
      <p:pic>
        <p:nvPicPr>
          <p:cNvPr id="314" name="Google Shape;314;p14"/>
          <p:cNvPicPr preferRelativeResize="0"/>
          <p:nvPr/>
        </p:nvPicPr>
        <p:blipFill>
          <a:blip r:embed="rId4">
            <a:alphaModFix/>
          </a:blip>
          <a:stretch>
            <a:fillRect/>
          </a:stretch>
        </p:blipFill>
        <p:spPr>
          <a:xfrm>
            <a:off x="4845750" y="1441800"/>
            <a:ext cx="3168502" cy="1781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7"/>
          <p:cNvPicPr preferRelativeResize="0"/>
          <p:nvPr/>
        </p:nvPicPr>
        <p:blipFill rotWithShape="1">
          <a:blip r:embed="rId3">
            <a:alphaModFix/>
          </a:blip>
          <a:srcRect b="0" l="0" r="0" t="0"/>
          <a:stretch/>
        </p:blipFill>
        <p:spPr>
          <a:xfrm>
            <a:off x="1913423" y="1421196"/>
            <a:ext cx="892485" cy="892500"/>
          </a:xfrm>
          <a:prstGeom prst="rect">
            <a:avLst/>
          </a:prstGeom>
          <a:noFill/>
          <a:ln>
            <a:noFill/>
          </a:ln>
        </p:spPr>
      </p:pic>
      <p:sp>
        <p:nvSpPr>
          <p:cNvPr id="320" name="Google Shape;320;p7"/>
          <p:cNvSpPr txBox="1"/>
          <p:nvPr/>
        </p:nvSpPr>
        <p:spPr>
          <a:xfrm>
            <a:off x="1922088" y="1428862"/>
            <a:ext cx="883800" cy="877200"/>
          </a:xfrm>
          <a:prstGeom prst="rect">
            <a:avLst/>
          </a:prstGeom>
          <a:no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lang="en" sz="2200">
                <a:solidFill>
                  <a:srgbClr val="FFFFFF"/>
                </a:solidFill>
                <a:latin typeface="MuseoModerno"/>
                <a:ea typeface="MuseoModerno"/>
                <a:cs typeface="MuseoModerno"/>
                <a:sym typeface="MuseoModerno"/>
              </a:rPr>
              <a:t>Crypto</a:t>
            </a:r>
            <a:endParaRPr b="0" i="0" sz="2200" u="none" cap="none" strike="noStrike">
              <a:solidFill>
                <a:srgbClr val="FFFFFF"/>
              </a:solidFill>
              <a:latin typeface="MuseoModerno"/>
              <a:ea typeface="MuseoModerno"/>
              <a:cs typeface="MuseoModerno"/>
              <a:sym typeface="MuseoModerno"/>
            </a:endParaRPr>
          </a:p>
        </p:txBody>
      </p:sp>
      <p:pic>
        <p:nvPicPr>
          <p:cNvPr id="321" name="Google Shape;321;p7"/>
          <p:cNvPicPr preferRelativeResize="0"/>
          <p:nvPr/>
        </p:nvPicPr>
        <p:blipFill rotWithShape="1">
          <a:blip r:embed="rId3">
            <a:alphaModFix/>
          </a:blip>
          <a:srcRect b="0" l="0" r="0" t="0"/>
          <a:stretch/>
        </p:blipFill>
        <p:spPr>
          <a:xfrm>
            <a:off x="4171911" y="1421196"/>
            <a:ext cx="892485" cy="892500"/>
          </a:xfrm>
          <a:prstGeom prst="rect">
            <a:avLst/>
          </a:prstGeom>
          <a:noFill/>
          <a:ln>
            <a:noFill/>
          </a:ln>
        </p:spPr>
      </p:pic>
      <p:pic>
        <p:nvPicPr>
          <p:cNvPr id="322" name="Google Shape;322;p7"/>
          <p:cNvPicPr preferRelativeResize="0"/>
          <p:nvPr/>
        </p:nvPicPr>
        <p:blipFill rotWithShape="1">
          <a:blip r:embed="rId3">
            <a:alphaModFix/>
          </a:blip>
          <a:srcRect b="0" l="0" r="0" t="0"/>
          <a:stretch/>
        </p:blipFill>
        <p:spPr>
          <a:xfrm>
            <a:off x="6430398" y="1421196"/>
            <a:ext cx="892485" cy="892500"/>
          </a:xfrm>
          <a:prstGeom prst="rect">
            <a:avLst/>
          </a:prstGeom>
          <a:noFill/>
          <a:ln>
            <a:noFill/>
          </a:ln>
        </p:spPr>
      </p:pic>
      <p:sp>
        <p:nvSpPr>
          <p:cNvPr id="323" name="Google Shape;323;p7"/>
          <p:cNvSpPr txBox="1"/>
          <p:nvPr>
            <p:ph type="title"/>
          </p:nvPr>
        </p:nvSpPr>
        <p:spPr>
          <a:xfrm>
            <a:off x="281875" y="123125"/>
            <a:ext cx="772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Conclusion</a:t>
            </a:r>
            <a:endParaRPr>
              <a:latin typeface="MuseoModerno ExtraBold"/>
              <a:ea typeface="MuseoModerno ExtraBold"/>
              <a:cs typeface="MuseoModerno ExtraBold"/>
              <a:sym typeface="MuseoModerno ExtraBold"/>
            </a:endParaRPr>
          </a:p>
        </p:txBody>
      </p:sp>
      <p:cxnSp>
        <p:nvCxnSpPr>
          <p:cNvPr id="324" name="Google Shape;324;p7"/>
          <p:cNvCxnSpPr>
            <a:stCxn id="320" idx="3"/>
            <a:endCxn id="325" idx="1"/>
          </p:cNvCxnSpPr>
          <p:nvPr/>
        </p:nvCxnSpPr>
        <p:spPr>
          <a:xfrm>
            <a:off x="2805888" y="1867462"/>
            <a:ext cx="1370400" cy="0"/>
          </a:xfrm>
          <a:prstGeom prst="straightConnector1">
            <a:avLst/>
          </a:prstGeom>
          <a:noFill/>
          <a:ln cap="flat" cmpd="sng" w="19050">
            <a:solidFill>
              <a:schemeClr val="lt1"/>
            </a:solidFill>
            <a:prstDash val="solid"/>
            <a:round/>
            <a:headEnd len="med" w="med" type="oval"/>
            <a:tailEnd len="med" w="med" type="oval"/>
          </a:ln>
        </p:spPr>
      </p:cxnSp>
      <p:cxnSp>
        <p:nvCxnSpPr>
          <p:cNvPr id="326" name="Google Shape;326;p7"/>
          <p:cNvCxnSpPr>
            <a:stCxn id="325" idx="3"/>
            <a:endCxn id="327" idx="1"/>
          </p:cNvCxnSpPr>
          <p:nvPr/>
        </p:nvCxnSpPr>
        <p:spPr>
          <a:xfrm>
            <a:off x="5060042" y="1867462"/>
            <a:ext cx="1370400" cy="0"/>
          </a:xfrm>
          <a:prstGeom prst="straightConnector1">
            <a:avLst/>
          </a:prstGeom>
          <a:noFill/>
          <a:ln cap="flat" cmpd="sng" w="19050">
            <a:solidFill>
              <a:schemeClr val="lt1"/>
            </a:solidFill>
            <a:prstDash val="solid"/>
            <a:round/>
            <a:headEnd len="med" w="med" type="oval"/>
            <a:tailEnd len="med" w="med" type="oval"/>
          </a:ln>
        </p:spPr>
      </p:cxnSp>
      <p:cxnSp>
        <p:nvCxnSpPr>
          <p:cNvPr id="328" name="Google Shape;328;p7"/>
          <p:cNvCxnSpPr>
            <a:stCxn id="327" idx="3"/>
          </p:cNvCxnSpPr>
          <p:nvPr/>
        </p:nvCxnSpPr>
        <p:spPr>
          <a:xfrm flipH="1" rot="10800000">
            <a:off x="7314200" y="1837462"/>
            <a:ext cx="1882200" cy="30000"/>
          </a:xfrm>
          <a:prstGeom prst="straightConnector1">
            <a:avLst/>
          </a:prstGeom>
          <a:noFill/>
          <a:ln cap="flat" cmpd="sng" w="19050">
            <a:solidFill>
              <a:schemeClr val="lt1"/>
            </a:solidFill>
            <a:prstDash val="solid"/>
            <a:round/>
            <a:headEnd len="med" w="med" type="oval"/>
            <a:tailEnd len="sm" w="sm" type="none"/>
          </a:ln>
        </p:spPr>
      </p:cxnSp>
      <p:sp>
        <p:nvSpPr>
          <p:cNvPr id="325" name="Google Shape;325;p7"/>
          <p:cNvSpPr txBox="1"/>
          <p:nvPr/>
        </p:nvSpPr>
        <p:spPr>
          <a:xfrm>
            <a:off x="4176242" y="1428862"/>
            <a:ext cx="883800" cy="877200"/>
          </a:xfrm>
          <a:prstGeom prst="rect">
            <a:avLst/>
          </a:prstGeom>
          <a:no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lang="en" sz="2200">
                <a:solidFill>
                  <a:srgbClr val="FFFFFF"/>
                </a:solidFill>
                <a:latin typeface="MuseoModerno"/>
                <a:ea typeface="MuseoModerno"/>
                <a:cs typeface="MuseoModerno"/>
                <a:sym typeface="MuseoModerno"/>
              </a:rPr>
              <a:t>NFT</a:t>
            </a:r>
            <a:endParaRPr b="0" i="0" sz="2200" u="none" cap="none" strike="noStrike">
              <a:solidFill>
                <a:srgbClr val="FFFFFF"/>
              </a:solidFill>
              <a:latin typeface="MuseoModerno"/>
              <a:ea typeface="MuseoModerno"/>
              <a:cs typeface="MuseoModerno"/>
              <a:sym typeface="MuseoModerno"/>
            </a:endParaRPr>
          </a:p>
        </p:txBody>
      </p:sp>
      <p:sp>
        <p:nvSpPr>
          <p:cNvPr id="327" name="Google Shape;327;p7"/>
          <p:cNvSpPr txBox="1"/>
          <p:nvPr/>
        </p:nvSpPr>
        <p:spPr>
          <a:xfrm>
            <a:off x="6430400" y="1428862"/>
            <a:ext cx="883800" cy="877200"/>
          </a:xfrm>
          <a:prstGeom prst="rect">
            <a:avLst/>
          </a:prstGeom>
          <a:noFill/>
          <a:ln>
            <a:noFill/>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lang="en" sz="2200">
                <a:solidFill>
                  <a:srgbClr val="FFFFFF"/>
                </a:solidFill>
                <a:latin typeface="MuseoModerno"/>
                <a:ea typeface="MuseoModerno"/>
                <a:cs typeface="MuseoModerno"/>
                <a:sym typeface="MuseoModerno"/>
              </a:rPr>
              <a:t>Web3</a:t>
            </a:r>
            <a:endParaRPr b="0" i="0" sz="2200" u="none" cap="none" strike="noStrike">
              <a:solidFill>
                <a:srgbClr val="FFFFFF"/>
              </a:solidFill>
              <a:latin typeface="MuseoModerno"/>
              <a:ea typeface="MuseoModerno"/>
              <a:cs typeface="MuseoModerno"/>
              <a:sym typeface="MuseoModerno"/>
            </a:endParaRPr>
          </a:p>
        </p:txBody>
      </p:sp>
      <p:sp>
        <p:nvSpPr>
          <p:cNvPr id="329" name="Google Shape;329;p7"/>
          <p:cNvSpPr txBox="1"/>
          <p:nvPr/>
        </p:nvSpPr>
        <p:spPr>
          <a:xfrm flipH="1">
            <a:off x="-188300" y="653325"/>
            <a:ext cx="8357700" cy="11247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sz="1300">
                <a:solidFill>
                  <a:srgbClr val="FFFFFF"/>
                </a:solidFill>
                <a:latin typeface="Maven Pro"/>
                <a:ea typeface="Maven Pro"/>
                <a:cs typeface="Maven Pro"/>
                <a:sym typeface="Maven Pro"/>
              </a:rPr>
              <a:t>Crypto Sphere, a decentralized, distributed ledger that securely records digital transactions, has been </a:t>
            </a:r>
            <a:endParaRPr sz="1300">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rgbClr val="000000"/>
              </a:buClr>
              <a:buSzPts val="1400"/>
              <a:buFont typeface="Arial"/>
              <a:buNone/>
            </a:pPr>
            <a:r>
              <a:rPr lang="en" sz="1300">
                <a:solidFill>
                  <a:srgbClr val="FFFFFF"/>
                </a:solidFill>
                <a:latin typeface="Maven Pro"/>
                <a:ea typeface="Maven Pro"/>
                <a:cs typeface="Maven Pro"/>
                <a:sym typeface="Maven Pro"/>
              </a:rPr>
              <a:t>met with high expectations due to its potential to disrupt business models and financial systems</a:t>
            </a:r>
            <a:endParaRPr b="0" i="0" sz="1300" u="none" cap="none" strike="noStrike">
              <a:solidFill>
                <a:srgbClr val="FFFFFF"/>
              </a:solidFill>
              <a:latin typeface="Maven Pro"/>
              <a:ea typeface="Maven Pro"/>
              <a:cs typeface="Maven Pro"/>
              <a:sym typeface="Maven Pro"/>
            </a:endParaRPr>
          </a:p>
        </p:txBody>
      </p:sp>
      <p:sp>
        <p:nvSpPr>
          <p:cNvPr id="330" name="Google Shape;330;p7"/>
          <p:cNvSpPr txBox="1"/>
          <p:nvPr/>
        </p:nvSpPr>
        <p:spPr>
          <a:xfrm flipH="1">
            <a:off x="3470700" y="2455575"/>
            <a:ext cx="22026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 sz="2200">
                <a:solidFill>
                  <a:schemeClr val="lt1"/>
                </a:solidFill>
                <a:latin typeface="MuseoModerno"/>
                <a:ea typeface="MuseoModerno"/>
                <a:cs typeface="MuseoModerno"/>
                <a:sym typeface="MuseoModerno"/>
              </a:rPr>
              <a:t>Crypto Sphere</a:t>
            </a:r>
            <a:endParaRPr b="1" i="0" sz="2200" u="none" cap="none" strike="noStrike">
              <a:solidFill>
                <a:schemeClr val="lt1"/>
              </a:solidFill>
              <a:latin typeface="MuseoModerno"/>
              <a:ea typeface="MuseoModerno"/>
              <a:cs typeface="MuseoModerno"/>
              <a:sym typeface="MuseoModerno"/>
            </a:endParaRPr>
          </a:p>
        </p:txBody>
      </p:sp>
      <p:sp>
        <p:nvSpPr>
          <p:cNvPr id="331" name="Google Shape;331;p7"/>
          <p:cNvSpPr txBox="1"/>
          <p:nvPr/>
        </p:nvSpPr>
        <p:spPr>
          <a:xfrm>
            <a:off x="5525418" y="5124980"/>
            <a:ext cx="3473100" cy="43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1" i="0" sz="1000" u="none" cap="none" strike="noStrike">
              <a:solidFill>
                <a:srgbClr val="FFFFFF"/>
              </a:solidFill>
              <a:latin typeface="Arimo"/>
              <a:ea typeface="Arimo"/>
              <a:cs typeface="Arimo"/>
              <a:sym typeface="Arimo"/>
            </a:endParaRPr>
          </a:p>
        </p:txBody>
      </p:sp>
      <p:sp>
        <p:nvSpPr>
          <p:cNvPr id="332" name="Google Shape;332;p7"/>
          <p:cNvSpPr txBox="1"/>
          <p:nvPr/>
        </p:nvSpPr>
        <p:spPr>
          <a:xfrm>
            <a:off x="5999847" y="4778165"/>
            <a:ext cx="788700" cy="29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MuseoModerno Medium"/>
                <a:ea typeface="MuseoModerno Medium"/>
                <a:cs typeface="MuseoModerno Medium"/>
                <a:sym typeface="MuseoModerno Medium"/>
              </a:rPr>
              <a:t>20</a:t>
            </a:r>
            <a:r>
              <a:rPr lang="en" sz="1600">
                <a:solidFill>
                  <a:srgbClr val="FFFFFF"/>
                </a:solidFill>
                <a:latin typeface="MuseoModerno Medium"/>
                <a:ea typeface="MuseoModerno Medium"/>
                <a:cs typeface="MuseoModerno Medium"/>
                <a:sym typeface="MuseoModerno Medium"/>
              </a:rPr>
              <a:t>24</a:t>
            </a:r>
            <a:endParaRPr b="0" i="0" sz="1600" u="none" cap="none" strike="noStrike">
              <a:solidFill>
                <a:srgbClr val="FFFFFF"/>
              </a:solidFill>
              <a:latin typeface="MuseoModerno Medium"/>
              <a:ea typeface="MuseoModerno Medium"/>
              <a:cs typeface="MuseoModerno Medium"/>
              <a:sym typeface="MuseoModerno Medium"/>
            </a:endParaRPr>
          </a:p>
        </p:txBody>
      </p:sp>
      <p:sp>
        <p:nvSpPr>
          <p:cNvPr id="333" name="Google Shape;333;p7"/>
          <p:cNvSpPr txBox="1"/>
          <p:nvPr/>
        </p:nvSpPr>
        <p:spPr>
          <a:xfrm>
            <a:off x="6957327" y="4778165"/>
            <a:ext cx="788700" cy="29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MuseoModerno Medium"/>
                <a:ea typeface="MuseoModerno Medium"/>
                <a:cs typeface="MuseoModerno Medium"/>
                <a:sym typeface="MuseoModerno Medium"/>
              </a:rPr>
              <a:t>20</a:t>
            </a:r>
            <a:r>
              <a:rPr lang="en" sz="1600">
                <a:solidFill>
                  <a:srgbClr val="FFFFFF"/>
                </a:solidFill>
                <a:latin typeface="MuseoModerno Medium"/>
                <a:ea typeface="MuseoModerno Medium"/>
                <a:cs typeface="MuseoModerno Medium"/>
                <a:sym typeface="MuseoModerno Medium"/>
              </a:rPr>
              <a:t>23</a:t>
            </a:r>
            <a:endParaRPr b="0" i="0" sz="1600" u="none" cap="none" strike="noStrike">
              <a:solidFill>
                <a:srgbClr val="FFFFFF"/>
              </a:solidFill>
              <a:latin typeface="MuseoModerno Medium"/>
              <a:ea typeface="MuseoModerno Medium"/>
              <a:cs typeface="MuseoModerno Medium"/>
              <a:sym typeface="MuseoModerno Medium"/>
            </a:endParaRPr>
          </a:p>
        </p:txBody>
      </p:sp>
      <p:sp>
        <p:nvSpPr>
          <p:cNvPr id="334" name="Google Shape;334;p7"/>
          <p:cNvSpPr txBox="1"/>
          <p:nvPr/>
        </p:nvSpPr>
        <p:spPr>
          <a:xfrm>
            <a:off x="7908512" y="4778165"/>
            <a:ext cx="788700" cy="299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MuseoModerno Medium"/>
                <a:ea typeface="MuseoModerno Medium"/>
                <a:cs typeface="MuseoModerno Medium"/>
                <a:sym typeface="MuseoModerno Medium"/>
              </a:rPr>
              <a:t>202</a:t>
            </a:r>
            <a:r>
              <a:rPr lang="en" sz="1600">
                <a:solidFill>
                  <a:srgbClr val="FFFFFF"/>
                </a:solidFill>
                <a:latin typeface="MuseoModerno Medium"/>
                <a:ea typeface="MuseoModerno Medium"/>
                <a:cs typeface="MuseoModerno Medium"/>
                <a:sym typeface="MuseoModerno Medium"/>
              </a:rPr>
              <a:t>2</a:t>
            </a:r>
            <a:endParaRPr b="0" i="0" sz="1600" u="none" cap="none" strike="noStrike">
              <a:solidFill>
                <a:srgbClr val="FFFFFF"/>
              </a:solidFill>
              <a:latin typeface="MuseoModerno Medium"/>
              <a:ea typeface="MuseoModerno Medium"/>
              <a:cs typeface="MuseoModerno Medium"/>
              <a:sym typeface="MuseoModerno Medium"/>
            </a:endParaRPr>
          </a:p>
        </p:txBody>
      </p:sp>
      <p:pic>
        <p:nvPicPr>
          <p:cNvPr id="335" name="Google Shape;335;p7"/>
          <p:cNvPicPr preferRelativeResize="0"/>
          <p:nvPr/>
        </p:nvPicPr>
        <p:blipFill rotWithShape="1">
          <a:blip r:embed="rId4">
            <a:alphaModFix/>
          </a:blip>
          <a:srcRect b="0" l="0" r="0" t="0"/>
          <a:stretch/>
        </p:blipFill>
        <p:spPr>
          <a:xfrm>
            <a:off x="5525425" y="2775425"/>
            <a:ext cx="3579474" cy="2134532"/>
          </a:xfrm>
          <a:prstGeom prst="rect">
            <a:avLst/>
          </a:prstGeom>
          <a:noFill/>
          <a:ln>
            <a:noFill/>
          </a:ln>
        </p:spPr>
      </p:pic>
      <p:grpSp>
        <p:nvGrpSpPr>
          <p:cNvPr id="336" name="Google Shape;336;p7"/>
          <p:cNvGrpSpPr/>
          <p:nvPr/>
        </p:nvGrpSpPr>
        <p:grpSpPr>
          <a:xfrm>
            <a:off x="1999125" y="3256731"/>
            <a:ext cx="2880786" cy="1770731"/>
            <a:chOff x="3209982" y="1483683"/>
            <a:chExt cx="3855957" cy="2535774"/>
          </a:xfrm>
        </p:grpSpPr>
        <p:sp>
          <p:nvSpPr>
            <p:cNvPr id="337" name="Google Shape;337;p7"/>
            <p:cNvSpPr/>
            <p:nvPr/>
          </p:nvSpPr>
          <p:spPr>
            <a:xfrm>
              <a:off x="3209982" y="1701452"/>
              <a:ext cx="1432464" cy="231800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7"/>
            <p:cNvSpPr/>
            <p:nvPr/>
          </p:nvSpPr>
          <p:spPr>
            <a:xfrm>
              <a:off x="4389347" y="1483683"/>
              <a:ext cx="561980" cy="640187"/>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7"/>
            <p:cNvSpPr/>
            <p:nvPr/>
          </p:nvSpPr>
          <p:spPr>
            <a:xfrm>
              <a:off x="4816519" y="1626793"/>
              <a:ext cx="2245960" cy="1936297"/>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7"/>
            <p:cNvSpPr/>
            <p:nvPr/>
          </p:nvSpPr>
          <p:spPr>
            <a:xfrm>
              <a:off x="6475962" y="3053405"/>
              <a:ext cx="189500" cy="104718"/>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7"/>
            <p:cNvSpPr/>
            <p:nvPr/>
          </p:nvSpPr>
          <p:spPr>
            <a:xfrm>
              <a:off x="6340588" y="3042892"/>
              <a:ext cx="308738" cy="222629"/>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7"/>
            <p:cNvSpPr/>
            <p:nvPr/>
          </p:nvSpPr>
          <p:spPr>
            <a:xfrm>
              <a:off x="6532915" y="3268982"/>
              <a:ext cx="533024" cy="448228"/>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 name="Google Shape;343;p7"/>
          <p:cNvSpPr/>
          <p:nvPr/>
        </p:nvSpPr>
        <p:spPr>
          <a:xfrm>
            <a:off x="4359247" y="3594525"/>
            <a:ext cx="156000" cy="1539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344" name="Google Shape;344;p7"/>
          <p:cNvSpPr/>
          <p:nvPr/>
        </p:nvSpPr>
        <p:spPr>
          <a:xfrm>
            <a:off x="3833754" y="3765750"/>
            <a:ext cx="156000" cy="1539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7"/>
          <p:cNvSpPr/>
          <p:nvPr/>
        </p:nvSpPr>
        <p:spPr>
          <a:xfrm>
            <a:off x="2364425" y="3846529"/>
            <a:ext cx="156000" cy="1539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346" name="Google Shape;346;p7"/>
          <p:cNvSpPr/>
          <p:nvPr/>
        </p:nvSpPr>
        <p:spPr>
          <a:xfrm>
            <a:off x="2696904" y="4365870"/>
            <a:ext cx="156000" cy="153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7"/>
          <p:cNvSpPr/>
          <p:nvPr/>
        </p:nvSpPr>
        <p:spPr>
          <a:xfrm>
            <a:off x="3516255" y="4174541"/>
            <a:ext cx="156000" cy="1539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8" name="Google Shape;348;p7"/>
          <p:cNvSpPr/>
          <p:nvPr/>
        </p:nvSpPr>
        <p:spPr>
          <a:xfrm>
            <a:off x="4570242" y="4554029"/>
            <a:ext cx="156000" cy="1539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graphicFrame>
        <p:nvGraphicFramePr>
          <p:cNvPr id="353" name="Google Shape;353;p15"/>
          <p:cNvGraphicFramePr/>
          <p:nvPr/>
        </p:nvGraphicFramePr>
        <p:xfrm>
          <a:off x="1290363" y="2468730"/>
          <a:ext cx="3000000" cy="3000000"/>
        </p:xfrm>
        <a:graphic>
          <a:graphicData uri="http://schemas.openxmlformats.org/drawingml/2006/table">
            <a:tbl>
              <a:tblPr>
                <a:noFill/>
                <a:tableStyleId>{4947CFEB-6DD2-43D4-AB35-AEAE8EA2451B}</a:tableStyleId>
              </a:tblPr>
              <a:tblGrid>
                <a:gridCol w="1613975"/>
                <a:gridCol w="3275250"/>
                <a:gridCol w="1628500"/>
              </a:tblGrid>
              <a:tr h="755475">
                <a:tc>
                  <a:txBody>
                    <a:bodyPr/>
                    <a:lstStyle/>
                    <a:p>
                      <a:pPr indent="0" lvl="0" marL="0" marR="0" rtl="0" algn="ctr">
                        <a:lnSpc>
                          <a:spcPct val="100000"/>
                        </a:lnSpc>
                        <a:spcBef>
                          <a:spcPts val="0"/>
                        </a:spcBef>
                        <a:spcAft>
                          <a:spcPts val="0"/>
                        </a:spcAft>
                        <a:buClr>
                          <a:srgbClr val="000000"/>
                        </a:buClr>
                        <a:buSzPts val="2200"/>
                        <a:buFont typeface="Arial"/>
                        <a:buNone/>
                      </a:pPr>
                      <a:r>
                        <a:rPr b="1" lang="en" sz="2200">
                          <a:solidFill>
                            <a:schemeClr val="lt1"/>
                          </a:solidFill>
                          <a:latin typeface="MuseoModerno"/>
                          <a:ea typeface="MuseoModerno"/>
                          <a:cs typeface="MuseoModerno"/>
                          <a:sym typeface="MuseoModerno"/>
                        </a:rPr>
                        <a:t>Years</a:t>
                      </a:r>
                      <a:endParaRPr b="1" sz="2200" u="none" cap="none" strike="noStrike">
                        <a:solidFill>
                          <a:schemeClr val="lt1"/>
                        </a:solidFill>
                        <a:latin typeface="MuseoModerno"/>
                        <a:ea typeface="MuseoModerno"/>
                        <a:cs typeface="MuseoModerno"/>
                        <a:sym typeface="MuseoModerno"/>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200"/>
                        <a:buFont typeface="Arial"/>
                        <a:buNone/>
                      </a:pPr>
                      <a:r>
                        <a:rPr b="1" lang="en" sz="2200">
                          <a:solidFill>
                            <a:schemeClr val="lt1"/>
                          </a:solidFill>
                          <a:latin typeface="MuseoModerno"/>
                          <a:ea typeface="MuseoModerno"/>
                          <a:cs typeface="MuseoModerno"/>
                          <a:sym typeface="MuseoModerno"/>
                        </a:rPr>
                        <a:t>Percentage of growth</a:t>
                      </a:r>
                      <a:endParaRPr b="1" sz="2200" u="none" cap="none" strike="noStrike">
                        <a:solidFill>
                          <a:schemeClr val="lt1"/>
                        </a:solidFill>
                        <a:latin typeface="MuseoModerno"/>
                        <a:ea typeface="MuseoModerno"/>
                        <a:cs typeface="MuseoModerno"/>
                        <a:sym typeface="MuseoModerno"/>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200"/>
                        <a:buFont typeface="Arial"/>
                        <a:buNone/>
                      </a:pPr>
                      <a:r>
                        <a:rPr b="1" lang="en" sz="2200">
                          <a:solidFill>
                            <a:schemeClr val="lt1"/>
                          </a:solidFill>
                          <a:latin typeface="MuseoModerno"/>
                          <a:ea typeface="MuseoModerno"/>
                          <a:cs typeface="MuseoModerno"/>
                          <a:sym typeface="MuseoModerno"/>
                        </a:rPr>
                        <a:t>Us Dollars</a:t>
                      </a:r>
                      <a:endParaRPr b="1" sz="2200" u="none" cap="none" strike="noStrike">
                        <a:solidFill>
                          <a:schemeClr val="lt1"/>
                        </a:solidFill>
                        <a:latin typeface="MuseoModerno"/>
                        <a:ea typeface="MuseoModerno"/>
                        <a:cs typeface="MuseoModerno"/>
                        <a:sym typeface="MuseoModerno"/>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0287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Maven Pro Medium"/>
                          <a:ea typeface="Maven Pro Medium"/>
                          <a:cs typeface="Maven Pro Medium"/>
                          <a:sym typeface="Maven Pro Medium"/>
                        </a:rPr>
                        <a:t>2021</a:t>
                      </a:r>
                      <a:endParaRPr sz="1400" u="none" cap="none" strike="noStrike">
                        <a:solidFill>
                          <a:schemeClr val="lt1"/>
                        </a:solidFill>
                        <a:latin typeface="Maven Pro Medium"/>
                        <a:ea typeface="Maven Pro Medium"/>
                        <a:cs typeface="Maven Pro Medium"/>
                        <a:sym typeface="Maven Pro Medium"/>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Maven Pro Medium"/>
                        <a:ea typeface="Maven Pro Medium"/>
                        <a:cs typeface="Maven Pro Medium"/>
                        <a:sym typeface="Maven Pro Medium"/>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Maven Pro Medium"/>
                          <a:ea typeface="Maven Pro Medium"/>
                          <a:cs typeface="Maven Pro Medium"/>
                          <a:sym typeface="Maven Pro Medium"/>
                        </a:rPr>
                        <a:t>$78.5m</a:t>
                      </a:r>
                      <a:endParaRPr sz="1400" u="none" cap="none" strike="noStrike">
                        <a:solidFill>
                          <a:schemeClr val="lt1"/>
                        </a:solidFill>
                        <a:latin typeface="Maven Pro Medium"/>
                        <a:ea typeface="Maven Pro Medium"/>
                        <a:cs typeface="Maven Pro Medium"/>
                        <a:sym typeface="Maven Pro Medium"/>
                      </a:endParaRPr>
                    </a:p>
                  </a:txBody>
                  <a:tcPr marT="91425" marB="91425" marR="36000" marL="36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0287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Maven Pro Medium"/>
                          <a:ea typeface="Maven Pro Medium"/>
                          <a:cs typeface="Maven Pro Medium"/>
                          <a:sym typeface="Maven Pro Medium"/>
                        </a:rPr>
                        <a:t>2022</a:t>
                      </a:r>
                      <a:endParaRPr sz="1400" u="none" cap="none" strike="noStrike">
                        <a:solidFill>
                          <a:schemeClr val="lt1"/>
                        </a:solidFill>
                        <a:latin typeface="Maven Pro Medium"/>
                        <a:ea typeface="Maven Pro Medium"/>
                        <a:cs typeface="Maven Pro Medium"/>
                        <a:sym typeface="Maven Pro Medium"/>
                      </a:endParaRPr>
                    </a:p>
                  </a:txBody>
                  <a:tcPr marT="91425" marB="91425" marR="144000" marL="144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en">
                          <a:solidFill>
                            <a:schemeClr val="lt1"/>
                          </a:solidFill>
                          <a:latin typeface="Maven Pro Medium"/>
                          <a:ea typeface="Maven Pro Medium"/>
                          <a:cs typeface="Maven Pro Medium"/>
                          <a:sym typeface="Maven Pro Medium"/>
                        </a:rPr>
                        <a:t>$134.41m</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0287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Maven Pro Medium"/>
                          <a:ea typeface="Maven Pro Medium"/>
                          <a:cs typeface="Maven Pro Medium"/>
                          <a:sym typeface="Maven Pro Medium"/>
                        </a:rPr>
                        <a:t>2023</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en">
                          <a:solidFill>
                            <a:schemeClr val="lt1"/>
                          </a:solidFill>
                          <a:latin typeface="Maven Pro Medium"/>
                          <a:ea typeface="Maven Pro Medium"/>
                          <a:cs typeface="Maven Pro Medium"/>
                          <a:sym typeface="Maven Pro Medium"/>
                        </a:rPr>
                        <a:t>$230.89m</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45072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lt1"/>
                          </a:solidFill>
                          <a:latin typeface="Maven Pro Medium"/>
                          <a:ea typeface="Maven Pro Medium"/>
                          <a:cs typeface="Maven Pro Medium"/>
                          <a:sym typeface="Maven Pro Medium"/>
                        </a:rPr>
                        <a:t>2024</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400"/>
                        <a:buFont typeface="Arial"/>
                        <a:buNone/>
                      </a:pPr>
                      <a:r>
                        <a:rPr lang="en">
                          <a:solidFill>
                            <a:schemeClr val="lt1"/>
                          </a:solidFill>
                          <a:latin typeface="Maven Pro Medium"/>
                          <a:ea typeface="Maven Pro Medium"/>
                          <a:cs typeface="Maven Pro Medium"/>
                          <a:sym typeface="Maven Pro Medium"/>
                        </a:rPr>
                        <a:t>$688.13m</a:t>
                      </a:r>
                      <a:endParaRPr sz="1400" u="none" cap="none" strike="noStrike">
                        <a:solidFill>
                          <a:schemeClr val="lt1"/>
                        </a:solidFill>
                        <a:latin typeface="Maven Pro Medium"/>
                        <a:ea typeface="Maven Pro Medium"/>
                        <a:cs typeface="Maven Pro Medium"/>
                        <a:sym typeface="Maven Pro Medium"/>
                      </a:endParaRPr>
                    </a:p>
                  </a:txBody>
                  <a:tcPr marT="91425" marB="91425" marR="108000" marL="10800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354" name="Google Shape;354;p15"/>
          <p:cNvSpPr/>
          <p:nvPr/>
        </p:nvSpPr>
        <p:spPr>
          <a:xfrm>
            <a:off x="3045743" y="3309025"/>
            <a:ext cx="3008400" cy="239400"/>
          </a:xfrm>
          <a:prstGeom prst="roundRect">
            <a:avLst>
              <a:gd fmla="val 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5"/>
          <p:cNvSpPr txBox="1"/>
          <p:nvPr>
            <p:ph type="title"/>
          </p:nvPr>
        </p:nvSpPr>
        <p:spPr>
          <a:xfrm>
            <a:off x="826100" y="272850"/>
            <a:ext cx="772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Future Scope</a:t>
            </a:r>
            <a:endParaRPr/>
          </a:p>
        </p:txBody>
      </p:sp>
      <p:sp>
        <p:nvSpPr>
          <p:cNvPr id="356" name="Google Shape;356;p15"/>
          <p:cNvSpPr/>
          <p:nvPr/>
        </p:nvSpPr>
        <p:spPr>
          <a:xfrm>
            <a:off x="3045729" y="4109861"/>
            <a:ext cx="3008400" cy="239400"/>
          </a:xfrm>
          <a:prstGeom prst="roundRect">
            <a:avLst>
              <a:gd fmla="val 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Hind"/>
              <a:ea typeface="Hind"/>
              <a:cs typeface="Hind"/>
              <a:sym typeface="Hind"/>
            </a:endParaRPr>
          </a:p>
        </p:txBody>
      </p:sp>
      <p:sp>
        <p:nvSpPr>
          <p:cNvPr id="357" name="Google Shape;357;p15"/>
          <p:cNvSpPr/>
          <p:nvPr/>
        </p:nvSpPr>
        <p:spPr>
          <a:xfrm>
            <a:off x="3045717" y="4532014"/>
            <a:ext cx="3008400" cy="239400"/>
          </a:xfrm>
          <a:prstGeom prst="roundRect">
            <a:avLst>
              <a:gd fmla="val 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5"/>
          <p:cNvSpPr/>
          <p:nvPr/>
        </p:nvSpPr>
        <p:spPr>
          <a:xfrm>
            <a:off x="3045718" y="3709438"/>
            <a:ext cx="3008400" cy="239400"/>
          </a:xfrm>
          <a:prstGeom prst="roundRect">
            <a:avLst>
              <a:gd fmla="val 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5"/>
          <p:cNvSpPr/>
          <p:nvPr/>
        </p:nvSpPr>
        <p:spPr>
          <a:xfrm>
            <a:off x="3044300" y="3309025"/>
            <a:ext cx="601800" cy="239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1600">
                <a:latin typeface="Maven Pro"/>
                <a:ea typeface="Maven Pro"/>
                <a:cs typeface="Maven Pro"/>
                <a:sym typeface="Maven Pro"/>
              </a:rPr>
              <a:t>11</a:t>
            </a:r>
            <a:r>
              <a:rPr b="0" i="0" lang="en" sz="1600" u="none" cap="none" strike="noStrike">
                <a:solidFill>
                  <a:srgbClr val="000000"/>
                </a:solidFill>
                <a:latin typeface="Maven Pro"/>
                <a:ea typeface="Maven Pro"/>
                <a:cs typeface="Maven Pro"/>
                <a:sym typeface="Maven Pro"/>
              </a:rPr>
              <a:t>%</a:t>
            </a:r>
            <a:endParaRPr b="0" i="0" sz="1600" u="none" cap="none" strike="noStrike">
              <a:solidFill>
                <a:srgbClr val="000000"/>
              </a:solidFill>
              <a:latin typeface="Maven Pro"/>
              <a:ea typeface="Maven Pro"/>
              <a:cs typeface="Maven Pro"/>
              <a:sym typeface="Maven Pro"/>
            </a:endParaRPr>
          </a:p>
        </p:txBody>
      </p:sp>
      <p:sp>
        <p:nvSpPr>
          <p:cNvPr id="360" name="Google Shape;360;p15"/>
          <p:cNvSpPr/>
          <p:nvPr/>
        </p:nvSpPr>
        <p:spPr>
          <a:xfrm>
            <a:off x="3045700" y="4109850"/>
            <a:ext cx="1603800" cy="239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Maven Pro"/>
                <a:ea typeface="Maven Pro"/>
                <a:cs typeface="Maven Pro"/>
                <a:sym typeface="Maven Pro"/>
              </a:rPr>
              <a:t>50 %</a:t>
            </a:r>
            <a:endParaRPr b="0" i="0" sz="1600" u="none" cap="none" strike="noStrike">
              <a:solidFill>
                <a:srgbClr val="000000"/>
              </a:solidFill>
              <a:latin typeface="Maven Pro"/>
              <a:ea typeface="Maven Pro"/>
              <a:cs typeface="Maven Pro"/>
              <a:sym typeface="Maven Pro"/>
            </a:endParaRPr>
          </a:p>
        </p:txBody>
      </p:sp>
      <p:sp>
        <p:nvSpPr>
          <p:cNvPr id="361" name="Google Shape;361;p15"/>
          <p:cNvSpPr/>
          <p:nvPr/>
        </p:nvSpPr>
        <p:spPr>
          <a:xfrm>
            <a:off x="3045700" y="3709450"/>
            <a:ext cx="1027200" cy="239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1600">
                <a:latin typeface="Maven Pro"/>
                <a:ea typeface="Maven Pro"/>
                <a:cs typeface="Maven Pro"/>
                <a:sym typeface="Maven Pro"/>
              </a:rPr>
              <a:t>27</a:t>
            </a:r>
            <a:r>
              <a:rPr b="0" i="0" lang="en" sz="1600" u="none" cap="none" strike="noStrike">
                <a:solidFill>
                  <a:srgbClr val="000000"/>
                </a:solidFill>
                <a:latin typeface="Maven Pro"/>
                <a:ea typeface="Maven Pro"/>
                <a:cs typeface="Maven Pro"/>
                <a:sym typeface="Maven Pro"/>
              </a:rPr>
              <a:t>%</a:t>
            </a:r>
            <a:endParaRPr b="0" i="0" sz="1600" u="none" cap="none" strike="noStrike">
              <a:solidFill>
                <a:srgbClr val="000000"/>
              </a:solidFill>
              <a:latin typeface="Maven Pro"/>
              <a:ea typeface="Maven Pro"/>
              <a:cs typeface="Maven Pro"/>
              <a:sym typeface="Maven Pro"/>
            </a:endParaRPr>
          </a:p>
        </p:txBody>
      </p:sp>
      <p:sp>
        <p:nvSpPr>
          <p:cNvPr id="362" name="Google Shape;362;p15"/>
          <p:cNvSpPr/>
          <p:nvPr/>
        </p:nvSpPr>
        <p:spPr>
          <a:xfrm>
            <a:off x="3045675" y="4532025"/>
            <a:ext cx="2539500" cy="239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1600">
                <a:latin typeface="Maven Pro"/>
                <a:ea typeface="Maven Pro"/>
                <a:cs typeface="Maven Pro"/>
                <a:sym typeface="Maven Pro"/>
              </a:rPr>
              <a:t>74</a:t>
            </a:r>
            <a:r>
              <a:rPr b="0" i="0" lang="en" sz="1600" u="none" cap="none" strike="noStrike">
                <a:solidFill>
                  <a:srgbClr val="000000"/>
                </a:solidFill>
                <a:latin typeface="Maven Pro"/>
                <a:ea typeface="Maven Pro"/>
                <a:cs typeface="Maven Pro"/>
                <a:sym typeface="Maven Pro"/>
              </a:rPr>
              <a:t>%</a:t>
            </a:r>
            <a:endParaRPr b="0" i="0" sz="1600" u="none" cap="none" strike="noStrike">
              <a:solidFill>
                <a:srgbClr val="000000"/>
              </a:solidFill>
              <a:latin typeface="Maven Pro"/>
              <a:ea typeface="Maven Pro"/>
              <a:cs typeface="Maven Pro"/>
              <a:sym typeface="Maven Pro"/>
            </a:endParaRPr>
          </a:p>
        </p:txBody>
      </p:sp>
      <p:sp>
        <p:nvSpPr>
          <p:cNvPr id="363" name="Google Shape;363;p15"/>
          <p:cNvSpPr txBox="1"/>
          <p:nvPr/>
        </p:nvSpPr>
        <p:spPr>
          <a:xfrm>
            <a:off x="908450" y="881250"/>
            <a:ext cx="7497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Blockchain technology is revolutionary. It will make life simpler and safer, changing the way personal information is stored and how transactions for good and services are made. Blockchain technology creates a permanent and immutable record of every transaction</a:t>
            </a:r>
            <a:endParaRPr>
              <a:solidFill>
                <a:schemeClr val="lt1"/>
              </a:solidFill>
            </a:endParaRPr>
          </a:p>
        </p:txBody>
      </p:sp>
      <p:sp>
        <p:nvSpPr>
          <p:cNvPr id="364" name="Google Shape;364;p15"/>
          <p:cNvSpPr txBox="1"/>
          <p:nvPr/>
        </p:nvSpPr>
        <p:spPr>
          <a:xfrm>
            <a:off x="1513638" y="2092838"/>
            <a:ext cx="6116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rPr>
              <a:t>WORLDWIDE SPENDING ON BLOCKCHAIN SOLUTIONS FROM 2021 TO 2024</a:t>
            </a:r>
            <a:endParaRPr sz="12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0"/>
          <p:cNvSpPr txBox="1"/>
          <p:nvPr>
            <p:ph type="title"/>
          </p:nvPr>
        </p:nvSpPr>
        <p:spPr>
          <a:xfrm>
            <a:off x="292000" y="534875"/>
            <a:ext cx="772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Reference</a:t>
            </a:r>
            <a:endParaRPr>
              <a:latin typeface="MuseoModerno ExtraBold"/>
              <a:ea typeface="MuseoModerno ExtraBold"/>
              <a:cs typeface="MuseoModerno ExtraBold"/>
              <a:sym typeface="MuseoModerno ExtraBold"/>
            </a:endParaRPr>
          </a:p>
        </p:txBody>
      </p:sp>
      <p:sp>
        <p:nvSpPr>
          <p:cNvPr id="370" name="Google Shape;370;p30"/>
          <p:cNvSpPr txBox="1"/>
          <p:nvPr/>
        </p:nvSpPr>
        <p:spPr>
          <a:xfrm>
            <a:off x="254550" y="935850"/>
            <a:ext cx="8392800" cy="3836700"/>
          </a:xfrm>
          <a:prstGeom prst="rect">
            <a:avLst/>
          </a:prstGeom>
          <a:noFill/>
          <a:ln>
            <a:noFill/>
          </a:ln>
        </p:spPr>
        <p:txBody>
          <a:bodyPr anchorCtr="0" anchor="t" bIns="91425" lIns="91425" spcFirstLastPara="1" rIns="91425" wrap="square" tIns="91425">
            <a:noAutofit/>
          </a:bodyPr>
          <a:lstStyle/>
          <a:p>
            <a:pPr indent="0" lvl="0" marL="457200" marR="50800" rtl="0" algn="l">
              <a:lnSpc>
                <a:spcPct val="100000"/>
              </a:lnSpc>
              <a:spcBef>
                <a:spcPts val="0"/>
              </a:spcBef>
              <a:spcAft>
                <a:spcPts val="0"/>
              </a:spcAft>
              <a:buNone/>
            </a:pPr>
            <a:r>
              <a:t/>
            </a:r>
            <a:endParaRPr b="0" i="0" sz="1700" u="none" cap="none" strike="noStrike">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sz="1500">
                <a:solidFill>
                  <a:schemeClr val="lt1"/>
                </a:solidFill>
                <a:latin typeface="Maven Pro Medium"/>
                <a:ea typeface="Maven Pro Medium"/>
                <a:cs typeface="Maven Pro Medium"/>
                <a:sym typeface="Maven Pro Medium"/>
              </a:rPr>
              <a:t>Our Own Documentation Website : </a:t>
            </a:r>
            <a:r>
              <a:rPr lang="en" u="sng">
                <a:solidFill>
                  <a:schemeClr val="hlink"/>
                </a:solidFill>
                <a:hlinkClick r:id="rId3"/>
              </a:rPr>
              <a:t>CodeXam – Best Coding Learning Platform (code-xam.vercel.app)</a:t>
            </a:r>
            <a:endParaRPr b="0" i="0" sz="1500" u="none" cap="none" strike="noStrike">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sz="1500" u="sng">
                <a:solidFill>
                  <a:schemeClr val="lt1"/>
                </a:solidFill>
                <a:latin typeface="Maven Pro Medium"/>
                <a:ea typeface="Maven Pro Medium"/>
                <a:cs typeface="Maven Pro Medium"/>
                <a:sym typeface="Maven Pro Medium"/>
              </a:rPr>
              <a:t>Additional: </a:t>
            </a:r>
            <a:endParaRPr sz="1500" u="sng">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t/>
            </a:r>
            <a:endParaRPr sz="1500" u="sng">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4"/>
              </a:rPr>
              <a:t>Streamlit documentation</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5"/>
              </a:rPr>
              <a:t>Quick Start | Prophet (facebook.github.io)</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6"/>
              </a:rPr>
              <a:t>Remix - Ethereum IDE &amp; community (remix-project.org)</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7"/>
              </a:rPr>
              <a:t>Ethereum.org</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8"/>
              </a:rPr>
              <a:t>Next.js by Vercel - The React Framework (nextjs.org)</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9"/>
              </a:rPr>
              <a:t>The Platform For Structured Content - Sanity.io</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10"/>
              </a:rPr>
              <a:t>thirdweb: The complete web3 development framework</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11"/>
              </a:rPr>
              <a:t>Accelerating Systems with Real-time AI Solutions - Groq</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12"/>
              </a:rPr>
              <a:t>Solidity — Solidity 0.8.17 documentation (soliditylang.org)</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13"/>
              </a:rPr>
              <a:t>Ganache - Truffle Suite</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rPr lang="en" u="sng">
                <a:solidFill>
                  <a:schemeClr val="hlink"/>
                </a:solidFill>
                <a:hlinkClick r:id="rId14"/>
              </a:rPr>
              <a:t>Corda | Leading DLT Platform for Regulated Industries</a:t>
            </a:r>
            <a:endParaRPr sz="1500">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t/>
            </a:r>
            <a:endParaRPr>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t/>
            </a:r>
            <a:endParaRPr>
              <a:solidFill>
                <a:schemeClr val="lt1"/>
              </a:solidFill>
              <a:latin typeface="Maven Pro Medium"/>
              <a:ea typeface="Maven Pro Medium"/>
              <a:cs typeface="Maven Pro Medium"/>
              <a:sym typeface="Maven Pro Medium"/>
            </a:endParaRPr>
          </a:p>
          <a:p>
            <a:pPr indent="0" lvl="0" marL="0" marR="50800" rtl="0" algn="l">
              <a:lnSpc>
                <a:spcPct val="100000"/>
              </a:lnSpc>
              <a:spcBef>
                <a:spcPts val="0"/>
              </a:spcBef>
              <a:spcAft>
                <a:spcPts val="0"/>
              </a:spcAft>
              <a:buClr>
                <a:srgbClr val="000000"/>
              </a:buClr>
              <a:buSzPts val="1200"/>
              <a:buFont typeface="Arial"/>
              <a:buNone/>
            </a:pPr>
            <a:r>
              <a:t/>
            </a:r>
            <a:endParaRPr>
              <a:solidFill>
                <a:schemeClr val="lt1"/>
              </a:solidFill>
              <a:latin typeface="Maven Pro Medium"/>
              <a:ea typeface="Maven Pro Medium"/>
              <a:cs typeface="Maven Pro Medium"/>
              <a:sym typeface="Maven Pro Medium"/>
            </a:endParaRPr>
          </a:p>
          <a:p>
            <a:pPr indent="0" lvl="0" marL="0" marR="0" rtl="0" algn="l">
              <a:lnSpc>
                <a:spcPct val="100000"/>
              </a:lnSpc>
              <a:spcBef>
                <a:spcPts val="0"/>
              </a:spcBef>
              <a:spcAft>
                <a:spcPts val="0"/>
              </a:spcAft>
              <a:buClr>
                <a:srgbClr val="000000"/>
              </a:buClr>
              <a:buSzPts val="1200"/>
              <a:buFont typeface="Arial"/>
              <a:buNone/>
            </a:pPr>
            <a:r>
              <a:t/>
            </a:r>
            <a:endParaRPr b="0" i="0" u="none" cap="none" strike="noStrike">
              <a:solidFill>
                <a:schemeClr val="lt1"/>
              </a:solidFill>
              <a:latin typeface="Maven Pro Medium"/>
              <a:ea typeface="Maven Pro Medium"/>
              <a:cs typeface="Maven Pro Medium"/>
              <a:sym typeface="Maven Pro Medium"/>
            </a:endParaRPr>
          </a:p>
          <a:p>
            <a:pPr indent="0" lvl="0" marL="0" marR="0" rtl="0" algn="l">
              <a:lnSpc>
                <a:spcPct val="100000"/>
              </a:lnSpc>
              <a:spcBef>
                <a:spcPts val="0"/>
              </a:spcBef>
              <a:spcAft>
                <a:spcPts val="0"/>
              </a:spcAft>
              <a:buClr>
                <a:srgbClr val="000000"/>
              </a:buClr>
              <a:buSzPts val="1000"/>
              <a:buFont typeface="Arial"/>
              <a:buNone/>
            </a:pPr>
            <a:r>
              <a:t/>
            </a:r>
            <a:endParaRPr b="0" i="0" sz="1200" u="none" cap="none" strike="noStrike">
              <a:solidFill>
                <a:schemeClr val="lt1"/>
              </a:solidFill>
              <a:latin typeface="Maven Pro Medium"/>
              <a:ea typeface="Maven Pro Medium"/>
              <a:cs typeface="Maven Pro Medium"/>
              <a:sym typeface="Maven Pro Mediu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in Chemistry Services Company Profile by Slidesgo">
  <a:themeElements>
    <a:clrScheme name="Simple Light">
      <a:dk1>
        <a:srgbClr val="000000"/>
      </a:dk1>
      <a:lt1>
        <a:srgbClr val="FFFFFF"/>
      </a:lt1>
      <a:dk2>
        <a:srgbClr val="F60863"/>
      </a:dk2>
      <a:lt2>
        <a:srgbClr val="11000B"/>
      </a:lt2>
      <a:accent1>
        <a:srgbClr val="41046C"/>
      </a:accent1>
      <a:accent2>
        <a:srgbClr val="D16D0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